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en-US" sz="4000" dirty="0"/>
              <a:t>Accreditation, Institutional Assessment &amp; Institutional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Wentworth Institute of Technology</a:t>
            </a:r>
          </a:p>
          <a:p>
            <a:r>
              <a:rPr lang="en-US" dirty="0"/>
              <a:t>Cidhinnia M. Torres Campos, PhD</a:t>
            </a:r>
          </a:p>
        </p:txBody>
      </p:sp>
    </p:spTree>
    <p:extLst>
      <p:ext uri="{BB962C8B-B14F-4D97-AF65-F5344CB8AC3E}">
        <p14:creationId xmlns:p14="http://schemas.microsoft.com/office/powerpoint/2010/main" val="404517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Accreditation</a:t>
            </a:r>
            <a:r>
              <a:rPr lang="en-US" dirty="0"/>
              <a:t> </a:t>
            </a:r>
            <a:r>
              <a:rPr lang="en-US" sz="4400" dirty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47" y="2136151"/>
            <a:ext cx="11296089" cy="4253498"/>
          </a:xfrm>
        </p:spPr>
        <p:txBody>
          <a:bodyPr>
            <a:noAutofit/>
          </a:bodyPr>
          <a:lstStyle/>
          <a:p>
            <a:r>
              <a:rPr lang="en-US" sz="3200" dirty="0"/>
              <a:t>Programmatic (23 majors) and Regional Accreditation </a:t>
            </a:r>
          </a:p>
          <a:p>
            <a:r>
              <a:rPr lang="en-US" sz="3200" dirty="0"/>
              <a:t>Defining Institutional Purposes</a:t>
            </a:r>
          </a:p>
          <a:p>
            <a:r>
              <a:rPr lang="en-US" sz="3200" dirty="0"/>
              <a:t>Ensuring Education Objectives</a:t>
            </a:r>
          </a:p>
          <a:p>
            <a:r>
              <a:rPr lang="en-US" sz="3200" dirty="0"/>
              <a:t>Developing Resources and Structures for Sustainability</a:t>
            </a:r>
          </a:p>
          <a:p>
            <a:r>
              <a:rPr lang="en-US" sz="3200" dirty="0"/>
              <a:t>Fostering and Organization Committed to Teaching, Learning, and Improving</a:t>
            </a:r>
          </a:p>
          <a:p>
            <a:r>
              <a:rPr lang="en-US" sz="3200" dirty="0"/>
              <a:t>Oversees and leads accreditation efforts ensuring Wentworth meets it commitments to institutional capacity and educational effectiveness.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4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Assessment of Student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Measuring Institutional Learning Outcomes</a:t>
            </a:r>
          </a:p>
          <a:p>
            <a:r>
              <a:rPr lang="en-US" sz="3200" dirty="0"/>
              <a:t>Assessing General Education Outcomes</a:t>
            </a:r>
          </a:p>
          <a:p>
            <a:r>
              <a:rPr lang="en-US" sz="3200" dirty="0"/>
              <a:t>Assessing the Meaning, Quality, and Integrity of Degrees</a:t>
            </a:r>
          </a:p>
        </p:txBody>
      </p:sp>
    </p:spTree>
    <p:extLst>
      <p:ext uri="{BB962C8B-B14F-4D97-AF65-F5344CB8AC3E}">
        <p14:creationId xmlns:p14="http://schemas.microsoft.com/office/powerpoint/2010/main" val="55877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Institutional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218030" cy="4353859"/>
          </a:xfrm>
        </p:spPr>
        <p:txBody>
          <a:bodyPr>
            <a:normAutofit/>
          </a:bodyPr>
          <a:lstStyle/>
          <a:p>
            <a:r>
              <a:rPr lang="en-US" sz="3200" dirty="0"/>
              <a:t>External Reporting</a:t>
            </a:r>
          </a:p>
          <a:p>
            <a:r>
              <a:rPr lang="en-US" sz="3200" dirty="0"/>
              <a:t>Interactive Reports </a:t>
            </a:r>
          </a:p>
          <a:p>
            <a:r>
              <a:rPr lang="en-US" sz="3200" dirty="0"/>
              <a:t>Fact Book and Quick Facts</a:t>
            </a:r>
          </a:p>
          <a:p>
            <a:r>
              <a:rPr lang="en-US" sz="3200" dirty="0"/>
              <a:t>Predictive Analytics</a:t>
            </a:r>
          </a:p>
          <a:p>
            <a:r>
              <a:rPr lang="en-US" sz="3200" dirty="0"/>
              <a:t>Collects, analyzes, warehouses, and disseminates statistical data  to facilitate planning, policy formation, and decision-making at the program, department, division, college, and institutional level.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914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Educational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214420" cy="3599316"/>
          </a:xfrm>
        </p:spPr>
        <p:txBody>
          <a:bodyPr>
            <a:normAutofit/>
          </a:bodyPr>
          <a:lstStyle/>
          <a:p>
            <a:r>
              <a:rPr lang="en-US" sz="3200" dirty="0"/>
              <a:t>National Surveys</a:t>
            </a:r>
          </a:p>
          <a:p>
            <a:r>
              <a:rPr lang="en-US" sz="3200" dirty="0"/>
              <a:t>Research Briefs</a:t>
            </a:r>
          </a:p>
          <a:p>
            <a:r>
              <a:rPr lang="en-US" sz="3200" dirty="0"/>
              <a:t>Infographics</a:t>
            </a:r>
          </a:p>
          <a:p>
            <a:r>
              <a:rPr lang="en-US" sz="3200" dirty="0"/>
              <a:t>Benchmarking</a:t>
            </a:r>
          </a:p>
          <a:p>
            <a:r>
              <a:rPr lang="en-US" sz="3200" dirty="0"/>
              <a:t>Tracking and Evaluating Educational Effectiveness Indicators</a:t>
            </a:r>
          </a:p>
        </p:txBody>
      </p:sp>
    </p:spTree>
    <p:extLst>
      <p:ext uri="{BB962C8B-B14F-4D97-AF65-F5344CB8AC3E}">
        <p14:creationId xmlns:p14="http://schemas.microsoft.com/office/powerpoint/2010/main" val="38952535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</TotalTime>
  <Words>150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Accreditation, Institutional Assessment &amp; Institutional Research</vt:lpstr>
      <vt:lpstr>Accreditation Leadership</vt:lpstr>
      <vt:lpstr>Assessment of Student Learning</vt:lpstr>
      <vt:lpstr>Institutional Research</vt:lpstr>
      <vt:lpstr>Educational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Accreditation, Institutional Assessment &amp; Institutional Research</dc:title>
  <dc:creator>Torres Campos, Cidhinnia</dc:creator>
  <cp:lastModifiedBy>Torres Campos, Cidhinnia</cp:lastModifiedBy>
  <cp:revision>3</cp:revision>
  <dcterms:created xsi:type="dcterms:W3CDTF">2016-12-05T19:51:33Z</dcterms:created>
  <dcterms:modified xsi:type="dcterms:W3CDTF">2016-12-05T20:10:44Z</dcterms:modified>
</cp:coreProperties>
</file>