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4B34782-CE2B-4926-80D4-FF0620FD0613}">
  <a:tblStyle styleId="{74B34782-CE2B-4926-80D4-FF0620FD061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5"/>
              </a:solidFill>
              <a:prstDash val="solid"/>
              <a:round/>
              <a:headEnd type="none" w="med" len="med"/>
              <a:tailEnd type="none" w="med" len="med"/>
            </a:ln>
          </a:top>
          <a:bottom>
            <a:ln w="12700" cap="flat" cmpd="sng">
              <a:solidFill>
                <a:schemeClr val="accent5"/>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5"/>
              </a:solidFill>
              <a:prstDash val="solid"/>
              <a:round/>
              <a:headEnd type="none" w="med" len="med"/>
              <a:tailEnd type="none" w="med" len="med"/>
            </a:ln>
          </a:bottom>
        </a:tcBdr>
        <a:fill>
          <a:solidFill>
            <a:srgbClr val="FFFFFF">
              <a:alpha val="0"/>
            </a:srgbClr>
          </a:solidFill>
        </a:fill>
      </a:tcStyle>
    </a:firstRow>
  </a:tblStyle>
  <a:tblStyle styleId="{40E037CC-15DF-4CFD-8929-5522D365822E}"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5"/>
              </a:solidFill>
              <a:prstDash val="solid"/>
              <a:round/>
              <a:headEnd type="none" w="med" len="med"/>
              <a:tailEnd type="none" w="med" len="med"/>
            </a:ln>
          </a:top>
          <a:bottom>
            <a:ln w="12700" cap="flat" cmpd="sng">
              <a:solidFill>
                <a:schemeClr val="accent5"/>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5"/>
              </a:solidFill>
              <a:prstDash val="solid"/>
              <a:round/>
              <a:headEnd type="none" w="med" len="med"/>
              <a:tailEnd type="none" w="med" len="med"/>
            </a:ln>
          </a:bottom>
        </a:tcBdr>
        <a:fill>
          <a:solidFill>
            <a:srgbClr val="FFFFFF">
              <a:alpha val="0"/>
            </a:srgbClr>
          </a:solidFill>
        </a:fill>
      </a:tcStyle>
    </a:firstRow>
  </a:tblStyle>
  <a:tblStyle styleId="{9FE39E9E-E9FF-44AA-89B3-DF11549E03DA}" styleName="Table_2">
    <a:wholeTbl>
      <a:tcStyle>
        <a:tcBdr>
          <a:left>
            <a:ln cap="flat" cmpd="sng">
              <a:solidFill>
                <a:srgbClr val="000000"/>
              </a:solidFill>
              <a:prstDash val="solid"/>
              <a:round/>
              <a:headEnd type="none" w="med" len="med"/>
              <a:tailEnd type="none" w="med" len="med"/>
            </a:ln>
          </a:left>
          <a:right>
            <a:ln cap="flat" cmpd="sng">
              <a:solidFill>
                <a:srgbClr val="000000"/>
              </a:solidFill>
              <a:prstDash val="solid"/>
              <a:round/>
              <a:headEnd type="none" w="med" len="med"/>
              <a:tailEnd type="none" w="med" len="med"/>
            </a:ln>
          </a:right>
          <a:top>
            <a:ln cap="flat" cmpd="sng">
              <a:solidFill>
                <a:srgbClr val="000000"/>
              </a:solidFill>
              <a:prstDash val="solid"/>
              <a:round/>
              <a:headEnd type="none" w="med" len="med"/>
              <a:tailEnd type="none" w="med" len="med"/>
            </a:ln>
          </a:top>
          <a:bottom>
            <a:ln cap="flat" cmpd="sng">
              <a:solidFill>
                <a:srgbClr val="000000"/>
              </a:solidFill>
              <a:prstDash val="solid"/>
              <a:round/>
              <a:headEnd type="none" w="med" len="med"/>
              <a:tailEnd type="none" w="med" len="med"/>
            </a:ln>
          </a:bottom>
          <a:insideH>
            <a:ln cap="flat" cmpd="sng">
              <a:solidFill>
                <a:srgbClr val="000000"/>
              </a:solidFill>
              <a:prstDash val="solid"/>
              <a:round/>
              <a:headEnd type="none" w="med" len="med"/>
              <a:tailEnd type="none" w="med" len="med"/>
            </a:ln>
          </a:insideH>
          <a:insideV>
            <a:ln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272" y="-96"/>
      </p:cViewPr>
      <p:guideLst>
        <p:guide orient="horz" pos="1620"/>
        <p:guide pos="2880"/>
      </p:guideLst>
    </p:cSldViewPr>
  </p:slideViewPr>
  <p:notesTextViewPr>
    <p:cViewPr>
      <p:scale>
        <a:sx n="100" d="100"/>
        <a:sy n="100" d="100"/>
      </p:scale>
      <p:origin x="0" y="24"/>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66367402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dirty="0">
                <a:solidFill>
                  <a:schemeClr val="dk1"/>
                </a:solidFill>
              </a:rPr>
              <a:t>Berklee assesses students on their college readiness upon arrival and works hard to place students in appropriate educational opportunities to help them learn and meet their goals. As well, we use direct and indirect assessment to improve the learning and student success, and to make changes to strengthen student readiness for careers. I will tell you what we are doing.</a:t>
            </a:r>
          </a:p>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rPr>
              <a:t>Assessed course evaluations to improve response rates, how to make the process better for the students, more useful, more relevant, and thus more reliable data for faculty, chairs, deans.  Students like the chance to talk about the courses. </a:t>
            </a:r>
          </a:p>
          <a:p>
            <a:pPr lvl="0" rtl="0">
              <a:spcBef>
                <a:spcPts val="0"/>
              </a:spcBef>
              <a:buClr>
                <a:schemeClr val="dk1"/>
              </a:buClr>
              <a:buSzPct val="91666"/>
              <a:buFont typeface="Arial"/>
              <a:buNone/>
            </a:pPr>
            <a:r>
              <a:rPr lang="en" sz="1200">
                <a:solidFill>
                  <a:schemeClr val="dk1"/>
                </a:solidFill>
              </a:rPr>
              <a:t>How to make the data most clear, concise and useful to faculty and chairs. </a:t>
            </a:r>
          </a:p>
          <a:p>
            <a:pPr lvl="0">
              <a:spcBef>
                <a:spcPts val="0"/>
              </a:spcBef>
              <a:buNone/>
            </a:pPr>
            <a:r>
              <a:rPr lang="en" sz="1200">
                <a:solidFill>
                  <a:schemeClr val="dk1"/>
                </a:solidFill>
              </a:rPr>
              <a:t>Overall results available on our website.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spcAft>
                <a:spcPts val="1000"/>
              </a:spcAft>
              <a:buNone/>
            </a:pPr>
            <a:r>
              <a:rPr lang="en" sz="1200"/>
              <a:t>Opened international campus for study abroad undergrad and masters</a:t>
            </a:r>
          </a:p>
          <a:p>
            <a:pPr rtl="0">
              <a:spcBef>
                <a:spcPts val="0"/>
              </a:spcBef>
              <a:spcAft>
                <a:spcPts val="1000"/>
              </a:spcAft>
              <a:buNone/>
            </a:pPr>
            <a:r>
              <a:rPr lang="en" sz="1200"/>
              <a:t>survey each semester</a:t>
            </a:r>
          </a:p>
          <a:p>
            <a:pPr rtl="0">
              <a:spcBef>
                <a:spcPts val="0"/>
              </a:spcBef>
              <a:spcAft>
                <a:spcPts val="1000"/>
              </a:spcAft>
              <a:buNone/>
            </a:pPr>
            <a:r>
              <a:rPr lang="en" sz="1200"/>
              <a:t>high satisfaction</a:t>
            </a:r>
          </a:p>
          <a:p>
            <a:pPr lvl="0" rtl="0">
              <a:spcBef>
                <a:spcPts val="0"/>
              </a:spcBef>
              <a:spcAft>
                <a:spcPts val="1000"/>
              </a:spcAft>
              <a:buNone/>
            </a:pPr>
            <a:r>
              <a:rPr lang="en" sz="1200"/>
              <a:t>assessment of their career readiness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From NSSE--career preparation</a:t>
            </a:r>
          </a:p>
        </p:txBody>
      </p:sp>
      <p:sp>
        <p:nvSpPr>
          <p:cNvPr id="293" name="Shape 2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12</a:t>
            </a:fld>
            <a:endParaRPr lang="en"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R="0" algn="l" rtl="0">
              <a:lnSpc>
                <a:spcPct val="115000"/>
              </a:lnSpc>
              <a:spcBef>
                <a:spcPts val="0"/>
              </a:spcBef>
              <a:spcAft>
                <a:spcPts val="0"/>
              </a:spcAft>
              <a:buNone/>
            </a:pPr>
            <a:r>
              <a:rPr lang="en">
                <a:solidFill>
                  <a:schemeClr val="dk1"/>
                </a:solidFill>
                <a:highlight>
                  <a:srgbClr val="F9F9F9"/>
                </a:highlight>
              </a:rPr>
              <a:t>From NSSE--diversity</a:t>
            </a:r>
          </a:p>
          <a:p>
            <a:pPr marR="0" algn="l" rtl="0">
              <a:lnSpc>
                <a:spcPct val="115000"/>
              </a:lnSpc>
              <a:spcBef>
                <a:spcPts val="0"/>
              </a:spcBef>
              <a:spcAft>
                <a:spcPts val="0"/>
              </a:spcAft>
              <a:buNone/>
            </a:pPr>
            <a:r>
              <a:rPr lang="en">
                <a:solidFill>
                  <a:schemeClr val="dk1"/>
                </a:solidFill>
                <a:highlight>
                  <a:srgbClr val="F9F9F9"/>
                </a:highlight>
              </a:rPr>
              <a:t>Emphasis on diversity yielded some results, from NSSE data</a:t>
            </a:r>
          </a:p>
          <a:p>
            <a:pPr marL="457200" lvl="0" indent="-298450" rtl="0">
              <a:lnSpc>
                <a:spcPct val="115000"/>
              </a:lnSpc>
              <a:spcBef>
                <a:spcPts val="0"/>
              </a:spcBef>
              <a:buClr>
                <a:schemeClr val="dk1"/>
              </a:buClr>
              <a:buSzPct val="100000"/>
              <a:buFont typeface="Times New Roman"/>
              <a:buChar char="●"/>
            </a:pPr>
            <a:r>
              <a:rPr lang="en" b="1" i="1">
                <a:solidFill>
                  <a:srgbClr val="2C2E35"/>
                </a:solidFill>
                <a:highlight>
                  <a:srgbClr val="FFFFFF"/>
                </a:highlight>
                <a:latin typeface="Times New Roman"/>
                <a:ea typeface="Times New Roman"/>
                <a:cs typeface="Times New Roman"/>
                <a:sym typeface="Times New Roman"/>
              </a:rPr>
              <a:t>Discussions With Diverse Others</a:t>
            </a:r>
            <a:r>
              <a:rPr lang="en">
                <a:solidFill>
                  <a:srgbClr val="2C2E35"/>
                </a:solidFill>
                <a:highlight>
                  <a:srgbClr val="FFFFFF"/>
                </a:highlight>
                <a:latin typeface="Times New Roman"/>
                <a:ea typeface="Times New Roman"/>
                <a:cs typeface="Times New Roman"/>
                <a:sym typeface="Times New Roman"/>
              </a:rPr>
              <a:t>:  Berklee First-Years were </a:t>
            </a:r>
            <a:r>
              <a:rPr lang="en" i="1">
                <a:solidFill>
                  <a:srgbClr val="2C2E35"/>
                </a:solidFill>
                <a:highlight>
                  <a:srgbClr val="FFFFFF"/>
                </a:highlight>
                <a:latin typeface="Times New Roman"/>
                <a:ea typeface="Times New Roman"/>
                <a:cs typeface="Times New Roman"/>
                <a:sym typeface="Times New Roman"/>
              </a:rPr>
              <a:t>more engaged</a:t>
            </a:r>
            <a:r>
              <a:rPr lang="en">
                <a:solidFill>
                  <a:srgbClr val="2C2E35"/>
                </a:solidFill>
                <a:highlight>
                  <a:srgbClr val="FFFFFF"/>
                </a:highlight>
                <a:latin typeface="Times New Roman"/>
                <a:ea typeface="Times New Roman"/>
                <a:cs typeface="Times New Roman"/>
                <a:sym typeface="Times New Roman"/>
              </a:rPr>
              <a:t> than the peer group in the frequency of </a:t>
            </a:r>
            <a:r>
              <a:rPr lang="en">
                <a:solidFill>
                  <a:schemeClr val="dk1"/>
                </a:solidFill>
                <a:latin typeface="Times New Roman"/>
                <a:ea typeface="Times New Roman"/>
                <a:cs typeface="Times New Roman"/>
                <a:sym typeface="Times New Roman"/>
              </a:rPr>
              <a:t>having discussions with people from a race, ethnicity, economic background, religious belief, political view other than their own. Seniors were also </a:t>
            </a:r>
            <a:r>
              <a:rPr lang="en" i="1">
                <a:solidFill>
                  <a:schemeClr val="dk1"/>
                </a:solidFill>
                <a:latin typeface="Times New Roman"/>
                <a:ea typeface="Times New Roman"/>
                <a:cs typeface="Times New Roman"/>
                <a:sym typeface="Times New Roman"/>
              </a:rPr>
              <a:t>more engaged</a:t>
            </a:r>
            <a:r>
              <a:rPr lang="en">
                <a:solidFill>
                  <a:schemeClr val="dk1"/>
                </a:solidFill>
                <a:latin typeface="Times New Roman"/>
                <a:ea typeface="Times New Roman"/>
                <a:cs typeface="Times New Roman"/>
                <a:sym typeface="Times New Roman"/>
              </a:rPr>
              <a:t> than the peer group on this measure, and </a:t>
            </a:r>
            <a:r>
              <a:rPr lang="en" i="1">
                <a:solidFill>
                  <a:schemeClr val="dk1"/>
                </a:solidFill>
                <a:latin typeface="Times New Roman"/>
                <a:ea typeface="Times New Roman"/>
                <a:cs typeface="Times New Roman"/>
                <a:sym typeface="Times New Roman"/>
              </a:rPr>
              <a:t>more engaged</a:t>
            </a:r>
            <a:r>
              <a:rPr lang="en">
                <a:solidFill>
                  <a:schemeClr val="dk1"/>
                </a:solidFill>
                <a:latin typeface="Times New Roman"/>
                <a:ea typeface="Times New Roman"/>
                <a:cs typeface="Times New Roman"/>
                <a:sym typeface="Times New Roman"/>
              </a:rPr>
              <a:t> than the overall NSSE group as well. </a:t>
            </a:r>
          </a:p>
          <a:p>
            <a:pPr lvl="0" rtl="0">
              <a:lnSpc>
                <a:spcPct val="115000"/>
              </a:lnSpc>
              <a:spcBef>
                <a:spcPts val="0"/>
              </a:spcBef>
              <a:buClr>
                <a:schemeClr val="dk1"/>
              </a:buClr>
              <a:buFont typeface="Arial"/>
              <a:buNone/>
            </a:pPr>
            <a:endParaRPr>
              <a:solidFill>
                <a:schemeClr val="dk1"/>
              </a:solidFill>
              <a:latin typeface="Times New Roman"/>
              <a:ea typeface="Times New Roman"/>
              <a:cs typeface="Times New Roman"/>
              <a:sym typeface="Times New Roman"/>
            </a:endParaRPr>
          </a:p>
          <a:p>
            <a:pPr marR="0" lvl="0" algn="l" rtl="0">
              <a:lnSpc>
                <a:spcPct val="115000"/>
              </a:lnSpc>
              <a:spcBef>
                <a:spcPts val="0"/>
              </a:spcBef>
              <a:spcAft>
                <a:spcPts val="0"/>
              </a:spcAft>
              <a:buNone/>
            </a:pPr>
            <a:endParaRPr>
              <a:solidFill>
                <a:schemeClr val="dk1"/>
              </a:solidFill>
              <a:highlight>
                <a:srgbClr val="F9F9F9"/>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Every 2 years. how doing incomewise and in music</a:t>
            </a:r>
          </a:p>
          <a:p>
            <a:pPr rtl="0">
              <a:spcBef>
                <a:spcPts val="0"/>
              </a:spcBef>
              <a:buNone/>
            </a:pPr>
            <a:r>
              <a:rPr lang="en"/>
              <a:t>Key metric for government and for us</a:t>
            </a:r>
          </a:p>
          <a:p>
            <a:pPr rtl="0">
              <a:spcBef>
                <a:spcPts val="0"/>
              </a:spcBef>
              <a:buNone/>
            </a:pPr>
            <a:r>
              <a:rPr lang="en"/>
              <a:t>Engaged in music</a:t>
            </a:r>
          </a:p>
          <a:p>
            <a:pPr>
              <a:spcBef>
                <a:spcPts val="0"/>
              </a:spcBef>
              <a:buNone/>
            </a:pPr>
            <a:r>
              <a:rPr lang="en"/>
              <a:t>Seeing income increase steadily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redesigned to be more scientifically sound, added faculty-specific questions.</a:t>
            </a:r>
          </a:p>
          <a:p>
            <a:pPr lvl="0" rtl="0">
              <a:spcBef>
                <a:spcPts val="0"/>
              </a:spcBef>
              <a:buNone/>
            </a:pPr>
            <a:r>
              <a:rPr lang="en"/>
              <a:t>most important: introduced new survey tool to ensure confidentiality, accessibility, functionality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t>Future planning--data driven</a:t>
            </a:r>
          </a:p>
          <a:p>
            <a:pPr lvl="0" rtl="0">
              <a:spcBef>
                <a:spcPts val="0"/>
              </a:spcBef>
              <a:buClr>
                <a:schemeClr val="dk1"/>
              </a:buClr>
              <a:buSzPct val="100000"/>
              <a:buFont typeface="Arial"/>
              <a:buNone/>
            </a:pPr>
            <a:r>
              <a:rPr lang="en"/>
              <a:t>Mission review--key with merger with boston conservatory</a:t>
            </a:r>
          </a:p>
          <a:p>
            <a:pPr lvl="0" rtl="0">
              <a:spcBef>
                <a:spcPts val="0"/>
              </a:spcBef>
              <a:buClr>
                <a:schemeClr val="dk1"/>
              </a:buClr>
              <a:buSzPct val="100000"/>
              <a:buFont typeface="Arial"/>
              <a:buNone/>
            </a:pPr>
            <a:r>
              <a:rPr lang="en"/>
              <a:t>Striving to look at how to make undergrad more affordable</a:t>
            </a:r>
          </a:p>
          <a:p>
            <a:pPr lvl="0" rtl="0">
              <a:spcBef>
                <a:spcPts val="0"/>
              </a:spcBef>
              <a:buClr>
                <a:schemeClr val="dk1"/>
              </a:buClr>
              <a:buSzPct val="100000"/>
              <a:buFont typeface="Arial"/>
              <a:buNone/>
            </a:pPr>
            <a:r>
              <a:rPr lang="en"/>
              <a:t>	articulation agreements</a:t>
            </a:r>
          </a:p>
          <a:p>
            <a:pPr lvl="0" rtl="0">
              <a:spcBef>
                <a:spcPts val="0"/>
              </a:spcBef>
              <a:buClr>
                <a:schemeClr val="dk1"/>
              </a:buClr>
              <a:buSzPct val="100000"/>
              <a:buFont typeface="Arial"/>
              <a:buNone/>
            </a:pPr>
            <a:r>
              <a:rPr lang="en"/>
              <a:t>	advance placement</a:t>
            </a:r>
          </a:p>
          <a:p>
            <a:pPr lvl="0" rtl="0">
              <a:spcBef>
                <a:spcPts val="0"/>
              </a:spcBef>
              <a:buClr>
                <a:schemeClr val="dk1"/>
              </a:buClr>
              <a:buSzPct val="100000"/>
              <a:buFont typeface="Arial"/>
              <a:buNone/>
            </a:pPr>
            <a:r>
              <a:rPr lang="en"/>
              <a:t>	summer term</a:t>
            </a:r>
          </a:p>
          <a:p>
            <a:pPr lvl="0" rtl="0">
              <a:spcBef>
                <a:spcPts val="0"/>
              </a:spcBef>
              <a:buClr>
                <a:schemeClr val="dk1"/>
              </a:buClr>
              <a:buSzPct val="100000"/>
              <a:buFont typeface="Arial"/>
              <a:buNone/>
            </a:pPr>
            <a:r>
              <a:rPr lang="en"/>
              <a:t>Degree completion program--to bring more people to graduation (about 50% right now)</a:t>
            </a:r>
          </a:p>
          <a:p>
            <a:pPr lvl="0" rtl="0">
              <a:spcBef>
                <a:spcPts val="0"/>
              </a:spcBef>
              <a:buClr>
                <a:schemeClr val="dk1"/>
              </a:buClr>
              <a:buSzPct val="100000"/>
              <a:buFont typeface="Arial"/>
              <a:buNone/>
            </a:pPr>
            <a:r>
              <a:rPr lang="en"/>
              <a:t>	students within 30 credits of graduation, outreach to them, combination of online and bm onground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17</a:t>
            </a:fld>
            <a:endParaRPr lang="en"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mtClean="0"/>
              <a:t>Today</a:t>
            </a:r>
          </a:p>
          <a:p>
            <a:pPr>
              <a:spcBef>
                <a:spcPts val="0"/>
              </a:spcBef>
              <a:buNone/>
            </a:pPr>
            <a:r>
              <a:rPr lang="en-US" smtClean="0"/>
              <a:t>Who </a:t>
            </a:r>
            <a:r>
              <a:rPr lang="en-US" dirty="0" smtClean="0"/>
              <a:t>berklee is</a:t>
            </a:r>
          </a:p>
          <a:p>
            <a:pPr>
              <a:spcBef>
                <a:spcPts val="0"/>
              </a:spcBef>
              <a:buNone/>
            </a:pPr>
            <a:r>
              <a:rPr lang="en-US" dirty="0" smtClean="0"/>
              <a:t>How berklee approaches assessment</a:t>
            </a:r>
          </a:p>
          <a:p>
            <a:pPr>
              <a:spcBef>
                <a:spcPts val="0"/>
              </a:spcBef>
              <a:buNone/>
            </a:pPr>
            <a:r>
              <a:rPr lang="en-US" dirty="0" smtClean="0"/>
              <a:t>Direct assessment</a:t>
            </a:r>
          </a:p>
          <a:p>
            <a:pPr>
              <a:spcBef>
                <a:spcPts val="0"/>
              </a:spcBef>
              <a:buNone/>
            </a:pPr>
            <a:r>
              <a:rPr lang="en-US" dirty="0" smtClean="0"/>
              <a:t>Indirect assessment</a:t>
            </a:r>
          </a:p>
          <a:p>
            <a:pPr>
              <a:spcBef>
                <a:spcPts val="0"/>
              </a:spcBef>
              <a:buNone/>
            </a:pPr>
            <a:r>
              <a:rPr lang="en-US" dirty="0" smtClean="0"/>
              <a:t>Program review</a:t>
            </a:r>
          </a:p>
          <a:p>
            <a:pPr>
              <a:spcBef>
                <a:spcPts val="0"/>
              </a:spcBef>
              <a:buNone/>
            </a:pPr>
            <a:r>
              <a:rPr lang="en-US" dirty="0" smtClean="0"/>
              <a:t>Making</a:t>
            </a:r>
            <a:r>
              <a:rPr lang="en-US" baseline="0" dirty="0" smtClean="0"/>
              <a:t> strategic decisions based on assessment </a:t>
            </a:r>
            <a:endParaRPr lang="en-US" dirty="0" smtClean="0"/>
          </a:p>
          <a:p>
            <a:pPr>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Berklee, until 2012, only one degree--in boston, BM; lots of change and growth since then--master’s, international campus, BPS online, merger with The Boston Conservatory, </a:t>
            </a:r>
            <a:r>
              <a:rPr lang="en">
                <a:solidFill>
                  <a:schemeClr val="dk1"/>
                </a:solidFill>
              </a:rPr>
              <a:t>Founded in 1876, </a:t>
            </a:r>
            <a:r>
              <a:rPr lang="en">
                <a:solidFill>
                  <a:schemeClr val="dk1"/>
                </a:solidFill>
                <a:highlight>
                  <a:srgbClr val="F9F9F9"/>
                </a:highlight>
              </a:rPr>
              <a:t>820 students, 38% male, 62% female, 70% undergrad, 30% master’s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r>
              <a:rPr lang="en" sz="1200">
                <a:solidFill>
                  <a:schemeClr val="dk1"/>
                </a:solidFill>
                <a:latin typeface="Calibri"/>
                <a:ea typeface="Calibri"/>
                <a:cs typeface="Calibri"/>
                <a:sym typeface="Calibri"/>
              </a:rPr>
              <a:t>Camille’s slide.</a:t>
            </a:r>
          </a:p>
          <a:p>
            <a:pPr marL="0" marR="0" lvl="0" indent="0" algn="l" rtl="0">
              <a:spcBef>
                <a:spcPts val="360"/>
              </a:spcBef>
              <a:spcAft>
                <a:spcPts val="0"/>
              </a:spcAft>
              <a:buSzPct val="25000"/>
              <a:buNone/>
            </a:pPr>
            <a:r>
              <a:rPr lang="en" sz="1200">
                <a:solidFill>
                  <a:schemeClr val="dk1"/>
                </a:solidFill>
                <a:latin typeface="Calibri"/>
                <a:ea typeface="Calibri"/>
                <a:cs typeface="Calibri"/>
                <a:sym typeface="Calibri"/>
              </a:rPr>
              <a:t>compliance reports--government requirements, accreditation, and more</a:t>
            </a:r>
          </a:p>
          <a:p>
            <a:pPr marL="0" marR="0" lvl="0" indent="0" algn="l" rtl="0">
              <a:spcBef>
                <a:spcPts val="360"/>
              </a:spcBef>
              <a:spcAft>
                <a:spcPts val="0"/>
              </a:spcAft>
              <a:buSzPct val="25000"/>
              <a:buNone/>
            </a:pPr>
            <a:r>
              <a:rPr lang="en" sz="1200">
                <a:solidFill>
                  <a:schemeClr val="dk1"/>
                </a:solidFill>
                <a:latin typeface="Calibri"/>
                <a:ea typeface="Calibri"/>
                <a:cs typeface="Calibri"/>
                <a:sym typeface="Calibri"/>
              </a:rPr>
              <a:t>Questions berklee has about itself--student success, what alums are doing, etc.</a:t>
            </a:r>
          </a:p>
          <a:p>
            <a:pPr lvl="0" rtl="0">
              <a:spcBef>
                <a:spcPts val="1000"/>
              </a:spcBef>
              <a:spcAft>
                <a:spcPts val="1000"/>
              </a:spcAft>
              <a:buNone/>
            </a:pPr>
            <a:endParaRPr sz="2400">
              <a:solidFill>
                <a:schemeClr val="dk1"/>
              </a:solidFill>
            </a:endParaRPr>
          </a:p>
          <a:p>
            <a:pPr marL="0" marR="0" lvl="0" indent="0" algn="l" rtl="0">
              <a:spcBef>
                <a:spcPts val="360"/>
              </a:spcBef>
              <a:spcAft>
                <a:spcPts val="0"/>
              </a:spcAft>
              <a:buNone/>
            </a:pPr>
            <a:endParaRPr sz="1200">
              <a:solidFill>
                <a:schemeClr val="dk1"/>
              </a:solidFill>
              <a:latin typeface="Calibri"/>
              <a:ea typeface="Calibri"/>
              <a:cs typeface="Calibri"/>
              <a:sym typeface="Calibri"/>
            </a:endParaRPr>
          </a:p>
          <a:p>
            <a:pPr marL="0" marR="0" lvl="0" indent="0" algn="l" rtl="0">
              <a:spcBef>
                <a:spcPts val="360"/>
              </a:spcBef>
              <a:spcAft>
                <a:spcPts val="0"/>
              </a:spcAft>
              <a:buNone/>
            </a:pPr>
            <a:endParaRPr/>
          </a:p>
          <a:p>
            <a:pPr marL="0" marR="0" lvl="0" indent="0" algn="l" rtl="0">
              <a:spcBef>
                <a:spcPts val="36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 sz="1200" dirty="0"/>
              <a:t>Changes in business world and higher education, more focus on metrics - BIG DATA</a:t>
            </a:r>
          </a:p>
          <a:p>
            <a:pPr lvl="0" rtl="0">
              <a:spcBef>
                <a:spcPts val="0"/>
              </a:spcBef>
              <a:buNone/>
            </a:pPr>
            <a:r>
              <a:rPr lang="en" sz="1200" dirty="0"/>
              <a:t>Rankings are more important since US News started, Obama’s scorecard</a:t>
            </a:r>
          </a:p>
          <a:p>
            <a:pPr lvl="0" rtl="0">
              <a:spcBef>
                <a:spcPts val="0"/>
              </a:spcBef>
              <a:buNone/>
            </a:pPr>
            <a:r>
              <a:rPr lang="en" sz="1200" dirty="0"/>
              <a:t>Dept of Ed tracks more data, important for financial aid</a:t>
            </a:r>
          </a:p>
          <a:p>
            <a:pPr lvl="0" rtl="0">
              <a:spcBef>
                <a:spcPts val="0"/>
              </a:spcBef>
              <a:buNone/>
            </a:pPr>
            <a:r>
              <a:rPr lang="en" sz="1200" dirty="0"/>
              <a:t>Accreditation standards stress quantitative measures (vs. anecdotal evidence).</a:t>
            </a:r>
          </a:p>
          <a:p>
            <a:pPr rtl="0">
              <a:spcBef>
                <a:spcPts val="0"/>
              </a:spcBef>
              <a:buNone/>
            </a:pPr>
            <a:r>
              <a:rPr lang="en" sz="1200" dirty="0"/>
              <a:t>Data are everywhere, we can help design ways to capture and analyze for the most benefit</a:t>
            </a:r>
          </a:p>
          <a:p>
            <a:pPr rtl="0">
              <a:spcBef>
                <a:spcPts val="0"/>
              </a:spcBef>
              <a:buNone/>
            </a:pPr>
            <a:r>
              <a:rPr lang="en" sz="1200" dirty="0"/>
              <a:t>About planning well before,</a:t>
            </a:r>
          </a:p>
          <a:p>
            <a:pPr rtl="0">
              <a:spcBef>
                <a:spcPts val="0"/>
              </a:spcBef>
              <a:buNone/>
            </a:pPr>
            <a:r>
              <a:rPr lang="en" sz="1200" dirty="0"/>
              <a:t>(a)the outcome should be measurable, hard to take a goal and make it measurable.  how can you measure better team cohesiveness, improved analytical thinking. e.g an increase in graduation rates, increased usage of a service your department offers.</a:t>
            </a:r>
          </a:p>
          <a:p>
            <a:pPr rtl="0">
              <a:spcBef>
                <a:spcPts val="0"/>
              </a:spcBef>
              <a:buNone/>
            </a:pPr>
            <a:r>
              <a:rPr lang="en" sz="1200" dirty="0"/>
              <a:t>(b) plan well initially so that the data being collected is relevant, the data you want. Don’t collect everything, signal will be lost in the noise. </a:t>
            </a:r>
          </a:p>
          <a:p>
            <a:pPr rtl="0">
              <a:spcBef>
                <a:spcPts val="0"/>
              </a:spcBef>
              <a:buNone/>
            </a:pPr>
            <a:r>
              <a:rPr lang="en" sz="1200" dirty="0"/>
              <a:t>(c)  taking a step back periodically to see where you can integrate some assessment.  could be something easy and small, e.g. library.</a:t>
            </a:r>
          </a:p>
          <a:p>
            <a:pPr lvl="0" rtl="0">
              <a:spcBef>
                <a:spcPts val="0"/>
              </a:spcBef>
              <a:buNone/>
            </a:pPr>
            <a:r>
              <a:rPr lang="en" sz="1200" dirty="0"/>
              <a:t>(d) AC- </a:t>
            </a:r>
            <a:r>
              <a:rPr lang="en" sz="1150" dirty="0">
                <a:solidFill>
                  <a:srgbClr val="50534B"/>
                </a:solidFill>
                <a:highlight>
                  <a:srgbClr val="FFFFFF"/>
                </a:highlight>
              </a:rPr>
              <a:t>college-wide committee meets monthly whose charge is to support and guide the collection and sharing of data and the ongoing assessment of every aspect of the college's mission.</a:t>
            </a:r>
          </a:p>
          <a:p>
            <a:pPr lvl="0" rtl="0">
              <a:spcBef>
                <a:spcPts val="0"/>
              </a:spcBef>
              <a:buClr>
                <a:schemeClr val="dk1"/>
              </a:buClr>
              <a:buFont typeface="Arial"/>
              <a:buNone/>
            </a:pPr>
            <a:endParaRPr sz="1200" dirty="0"/>
          </a:p>
          <a:p>
            <a:pPr lvl="0" rtl="0">
              <a:spcBef>
                <a:spcPts val="0"/>
              </a:spcBef>
              <a:buNone/>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pre-matriculation--rating on instruments, music theory, English proficiency;</a:t>
            </a:r>
          </a:p>
          <a:p>
            <a:pPr lvl="0" rtl="0">
              <a:spcBef>
                <a:spcPts val="0"/>
              </a:spcBef>
              <a:buClr>
                <a:schemeClr val="dk1"/>
              </a:buClr>
              <a:buSzPct val="100000"/>
              <a:buFont typeface="Arial"/>
              <a:buNone/>
            </a:pPr>
            <a:r>
              <a:rPr lang="en" dirty="0">
                <a:solidFill>
                  <a:schemeClr val="dk1"/>
                </a:solidFill>
              </a:rPr>
              <a:t>instrumental proficiencies at the end of each semester;</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Assessed in audition/interview on</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academics</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musicality</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Assessed before classes start on</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vocal/instrumental proficiency</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music theory</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English language (for second language speakers only)</a:t>
            </a:r>
          </a:p>
          <a:p>
            <a:pPr lvl="0">
              <a:spcBef>
                <a:spcPts val="0"/>
              </a:spcBef>
              <a:buClr>
                <a:schemeClr val="dk1"/>
              </a:buClr>
              <a:buFont typeface="Arial"/>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AutoNum type="romanUcPeriod"/>
            </a:pPr>
            <a:r>
              <a:rPr lang="en" dirty="0">
                <a:solidFill>
                  <a:schemeClr val="dk1"/>
                </a:solidFill>
                <a:highlight>
                  <a:srgbClr val="F9F9F9"/>
                </a:highlight>
              </a:rPr>
              <a:t>Curriculum Review Initiative--first comprehensive overhaul of curriculum</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How are we reaching the mission</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2006-10</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Focus groups faculty and students</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Student pass/fail--DFW rates</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What are we doing and what is missing</a:t>
            </a:r>
          </a:p>
          <a:p>
            <a:pPr marL="457200" lvl="0" indent="-298450" rtl="0">
              <a:lnSpc>
                <a:spcPct val="115000"/>
              </a:lnSpc>
              <a:spcBef>
                <a:spcPts val="0"/>
              </a:spcBef>
              <a:buClr>
                <a:schemeClr val="dk1"/>
              </a:buClr>
              <a:buSzPct val="100000"/>
              <a:buAutoNum type="romanUcPeriod"/>
            </a:pPr>
            <a:r>
              <a:rPr lang="en" dirty="0">
                <a:solidFill>
                  <a:schemeClr val="dk1"/>
                </a:solidFill>
                <a:highlight>
                  <a:srgbClr val="F9F9F9"/>
                </a:highlight>
              </a:rPr>
              <a:t>Formal program review and 3-year cycle</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questions</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process</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changes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AutoNum type="romanUcPeriod"/>
            </a:pPr>
            <a:r>
              <a:rPr lang="en" dirty="0">
                <a:solidFill>
                  <a:schemeClr val="dk1"/>
                </a:solidFill>
                <a:highlight>
                  <a:srgbClr val="F9F9F9"/>
                </a:highlight>
              </a:rPr>
              <a:t>Changes</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Developmental</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Removed developmental courses</a:t>
            </a:r>
          </a:p>
          <a:p>
            <a:pPr marL="1828800" lvl="3" indent="-298450" rtl="0">
              <a:lnSpc>
                <a:spcPct val="115000"/>
              </a:lnSpc>
              <a:spcBef>
                <a:spcPts val="0"/>
              </a:spcBef>
              <a:buClr>
                <a:schemeClr val="dk1"/>
              </a:buClr>
              <a:buSzPct val="100000"/>
              <a:buAutoNum type="alphaLcParenR"/>
            </a:pPr>
            <a:r>
              <a:rPr lang="en" dirty="0">
                <a:solidFill>
                  <a:schemeClr val="dk1"/>
                </a:solidFill>
                <a:highlight>
                  <a:srgbClr val="F9F9F9"/>
                </a:highlight>
              </a:rPr>
              <a:t>English--only 10%, not effective</a:t>
            </a:r>
          </a:p>
          <a:p>
            <a:pPr marL="1828800" lvl="3" indent="-298450" rtl="0">
              <a:lnSpc>
                <a:spcPct val="115000"/>
              </a:lnSpc>
              <a:spcBef>
                <a:spcPts val="0"/>
              </a:spcBef>
              <a:buClr>
                <a:schemeClr val="dk1"/>
              </a:buClr>
              <a:buSzPct val="100000"/>
              <a:buAutoNum type="alphaLcParenR"/>
            </a:pPr>
            <a:r>
              <a:rPr lang="en" dirty="0">
                <a:solidFill>
                  <a:schemeClr val="dk1"/>
                </a:solidFill>
                <a:highlight>
                  <a:srgbClr val="F9F9F9"/>
                </a:highlight>
              </a:rPr>
              <a:t>Music theory--70%, such a high percentage no longer developmental</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English instruction mainstreamed--success</a:t>
            </a:r>
          </a:p>
          <a:p>
            <a:pPr marL="1828800" lvl="3" indent="-298450" rtl="0">
              <a:lnSpc>
                <a:spcPct val="115000"/>
              </a:lnSpc>
              <a:spcBef>
                <a:spcPts val="0"/>
              </a:spcBef>
              <a:buClr>
                <a:schemeClr val="dk1"/>
              </a:buClr>
              <a:buSzPct val="100000"/>
              <a:buAutoNum type="alphaLcParenR"/>
            </a:pPr>
            <a:r>
              <a:rPr lang="en" dirty="0">
                <a:solidFill>
                  <a:schemeClr val="dk1"/>
                </a:solidFill>
                <a:highlight>
                  <a:srgbClr val="F9F9F9"/>
                </a:highlight>
              </a:rPr>
              <a:t>no change in pass rates</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Music theory--revised course integrated developmental and level one, added credits (4 hours now)</a:t>
            </a:r>
          </a:p>
          <a:p>
            <a:pPr marL="1828800" lvl="3" indent="-298450" rtl="0">
              <a:lnSpc>
                <a:spcPct val="115000"/>
              </a:lnSpc>
              <a:spcBef>
                <a:spcPts val="0"/>
              </a:spcBef>
              <a:buClr>
                <a:schemeClr val="dk1"/>
              </a:buClr>
              <a:buSzPct val="100000"/>
              <a:buAutoNum type="alphaLcParenR"/>
            </a:pPr>
            <a:r>
              <a:rPr lang="en" dirty="0">
                <a:solidFill>
                  <a:schemeClr val="dk1"/>
                </a:solidFill>
                <a:highlight>
                  <a:srgbClr val="F9F9F9"/>
                </a:highlight>
              </a:rPr>
              <a:t>pass rate increased by 50%, from a 25% dfw to a 12% dfw</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Career</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Added career-focused preparation</a:t>
            </a:r>
          </a:p>
          <a:p>
            <a:pPr marL="1828800" lvl="3" indent="-298450" rtl="0">
              <a:lnSpc>
                <a:spcPct val="115000"/>
              </a:lnSpc>
              <a:spcBef>
                <a:spcPts val="0"/>
              </a:spcBef>
              <a:buClr>
                <a:schemeClr val="dk1"/>
              </a:buClr>
              <a:buSzPct val="100000"/>
              <a:buAutoNum type="alphaLcParenR"/>
            </a:pPr>
            <a:r>
              <a:rPr lang="en" dirty="0">
                <a:solidFill>
                  <a:schemeClr val="dk1"/>
                </a:solidFill>
                <a:highlight>
                  <a:srgbClr val="F9F9F9"/>
                </a:highlight>
              </a:rPr>
              <a:t>LHUM-100 (summarize)</a:t>
            </a:r>
          </a:p>
          <a:p>
            <a:pPr marL="1828800" lvl="3" indent="-298450" rtl="0">
              <a:lnSpc>
                <a:spcPct val="115000"/>
              </a:lnSpc>
              <a:spcBef>
                <a:spcPts val="0"/>
              </a:spcBef>
              <a:buClr>
                <a:schemeClr val="dk1"/>
              </a:buClr>
              <a:buSzPct val="100000"/>
              <a:buAutoNum type="alphaLcParenR"/>
            </a:pPr>
            <a:r>
              <a:rPr lang="en" dirty="0">
                <a:solidFill>
                  <a:schemeClr val="dk1"/>
                </a:solidFill>
                <a:highlight>
                  <a:srgbClr val="F9F9F9"/>
                </a:highlight>
              </a:rPr>
              <a:t>LHUM-400 (summarize)</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Diversity</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Diversity/inclusion office</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Cultural leadership training</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international campus/study abroad</a:t>
            </a:r>
          </a:p>
          <a:p>
            <a:pPr marL="457200" lvl="0" indent="-298450" rtl="0">
              <a:lnSpc>
                <a:spcPct val="115000"/>
              </a:lnSpc>
              <a:spcBef>
                <a:spcPts val="0"/>
              </a:spcBef>
              <a:buClr>
                <a:schemeClr val="dk1"/>
              </a:buClr>
              <a:buSzPct val="100000"/>
              <a:buAutoNum type="romanUcPeriod"/>
            </a:pPr>
            <a:r>
              <a:rPr lang="en" dirty="0">
                <a:solidFill>
                  <a:schemeClr val="dk1"/>
                </a:solidFill>
                <a:highlight>
                  <a:srgbClr val="F9F9F9"/>
                </a:highlight>
              </a:rPr>
              <a:t>Advanced study</a:t>
            </a:r>
          </a:p>
          <a:p>
            <a:pPr marL="914400" lvl="1" indent="-298450" rtl="0">
              <a:lnSpc>
                <a:spcPct val="115000"/>
              </a:lnSpc>
              <a:spcBef>
                <a:spcPts val="0"/>
              </a:spcBef>
              <a:buClr>
                <a:schemeClr val="dk1"/>
              </a:buClr>
              <a:buSzPct val="100000"/>
              <a:buAutoNum type="alphaUcPeriod"/>
            </a:pPr>
            <a:r>
              <a:rPr lang="en" dirty="0">
                <a:solidFill>
                  <a:schemeClr val="dk1"/>
                </a:solidFill>
                <a:highlight>
                  <a:srgbClr val="F9F9F9"/>
                </a:highlight>
              </a:rPr>
              <a:t>Added master’s programs</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one year</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tailored</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small cohort	</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graduate rate -- effectiveness</a:t>
            </a:r>
          </a:p>
          <a:p>
            <a:pPr marL="1371600" lvl="2" indent="-298450" rtl="0">
              <a:lnSpc>
                <a:spcPct val="115000"/>
              </a:lnSpc>
              <a:spcBef>
                <a:spcPts val="0"/>
              </a:spcBef>
              <a:buClr>
                <a:schemeClr val="dk1"/>
              </a:buClr>
              <a:buSzPct val="100000"/>
              <a:buAutoNum type="arabicPeriod"/>
            </a:pPr>
            <a:r>
              <a:rPr lang="en" dirty="0">
                <a:solidFill>
                  <a:schemeClr val="dk1"/>
                </a:solidFill>
                <a:highlight>
                  <a:srgbClr val="F9F9F9"/>
                </a:highlight>
              </a:rPr>
              <a:t>career and internship work</a:t>
            </a:r>
          </a:p>
          <a:p>
            <a:pPr marR="0" lvl="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solidFill>
                  <a:schemeClr val="dk1"/>
                </a:solidFill>
              </a:rPr>
              <a:t>Peer comparisons: Using consistent data measures from a group of schools to compare Berklee to others.</a:t>
            </a:r>
          </a:p>
          <a:p>
            <a:pPr lvl="0" rtl="0">
              <a:spcBef>
                <a:spcPts val="0"/>
              </a:spcBef>
              <a:buNone/>
            </a:pPr>
            <a:r>
              <a:rPr lang="en" sz="1200" dirty="0">
                <a:solidFill>
                  <a:schemeClr val="dk1"/>
                </a:solidFill>
              </a:rPr>
              <a:t>Another part of IA is the ability to make comparisons. a range of metrics such as demographics, graduation, retention rates, institutional characteristics,financial aid… Are we typical of the rest of the peer group? atypical? in what ways and what does it mean?</a:t>
            </a:r>
          </a:p>
          <a:p>
            <a:pPr lvl="0" rtl="0">
              <a:spcBef>
                <a:spcPts val="0"/>
              </a:spcBef>
              <a:buClr>
                <a:schemeClr val="dk1"/>
              </a:buClr>
              <a:buSzPct val="91666"/>
              <a:buFont typeface="Arial"/>
              <a:buNone/>
            </a:pPr>
            <a:r>
              <a:rPr lang="en" sz="1200" dirty="0">
                <a:solidFill>
                  <a:schemeClr val="dk1"/>
                </a:solidFill>
              </a:rPr>
              <a:t>Helpful to see how we are doing year to year ourselves and also in reference to the other schools.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indent="0" algn="ctr" rtl="0">
              <a:spcBef>
                <a:spcPts val="0"/>
              </a:spcBef>
              <a:spcAft>
                <a:spcPts val="0"/>
              </a:spcAft>
              <a:defRPr sz="3600" b="0" i="0" u="none" strike="noStrike" cap="small" baseline="0">
                <a:solidFill>
                  <a:schemeClr val="accent1"/>
                </a:solidFill>
                <a:latin typeface="Arial"/>
                <a:ea typeface="Arial"/>
                <a:cs typeface="Arial"/>
                <a:sym typeface="Arial"/>
              </a:defRPr>
            </a:lvl1pPr>
            <a:lvl2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2pPr>
            <a:lvl3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3pPr>
            <a:lvl4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4pPr>
            <a:lvl5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5pPr>
            <a:lvl6pPr marL="457200" marR="0" indent="0" algn="ctr" rtl="0">
              <a:spcBef>
                <a:spcPts val="0"/>
              </a:spcBef>
              <a:spcAft>
                <a:spcPts val="0"/>
              </a:spcAft>
              <a:defRPr sz="3200" b="0" i="0" u="none" strike="noStrike" cap="none" baseline="0">
                <a:solidFill>
                  <a:schemeClr val="lt1"/>
                </a:solidFill>
                <a:latin typeface="Arial"/>
                <a:ea typeface="Arial"/>
                <a:cs typeface="Arial"/>
                <a:sym typeface="Arial"/>
              </a:defRPr>
            </a:lvl6pPr>
            <a:lvl7pPr marL="914400" marR="0" indent="0" algn="ctr" rtl="0">
              <a:spcBef>
                <a:spcPts val="0"/>
              </a:spcBef>
              <a:spcAft>
                <a:spcPts val="0"/>
              </a:spcAft>
              <a:defRPr sz="3200" b="0" i="0" u="none" strike="noStrike" cap="none" baseline="0">
                <a:solidFill>
                  <a:schemeClr val="lt1"/>
                </a:solidFill>
                <a:latin typeface="Arial"/>
                <a:ea typeface="Arial"/>
                <a:cs typeface="Arial"/>
                <a:sym typeface="Arial"/>
              </a:defRPr>
            </a:lvl7pPr>
            <a:lvl8pPr marL="1371600" marR="0" indent="0" algn="ctr" rtl="0">
              <a:spcBef>
                <a:spcPts val="0"/>
              </a:spcBef>
              <a:spcAft>
                <a:spcPts val="0"/>
              </a:spcAft>
              <a:defRPr sz="3200" b="0" i="0" u="none" strike="noStrike" cap="none" baseline="0">
                <a:solidFill>
                  <a:schemeClr val="lt1"/>
                </a:solidFill>
                <a:latin typeface="Arial"/>
                <a:ea typeface="Arial"/>
                <a:cs typeface="Arial"/>
                <a:sym typeface="Arial"/>
              </a:defRPr>
            </a:lvl8pPr>
            <a:lvl9pPr marL="1828800" marR="0" indent="0" algn="ctr" rtl="0">
              <a:spcBef>
                <a:spcPts val="0"/>
              </a:spcBef>
              <a:spcAft>
                <a:spcPts val="0"/>
              </a:spcAft>
              <a:defRPr sz="3200" b="0" i="0" u="none" strike="noStrike" cap="none" baseline="0">
                <a:solidFill>
                  <a:schemeClr val="lt1"/>
                </a:solidFill>
                <a:latin typeface="Arial"/>
                <a:ea typeface="Arial"/>
                <a:cs typeface="Arial"/>
                <a:sym typeface="Arial"/>
              </a:defRPr>
            </a:lvl9pPr>
          </a:lstStyle>
          <a:p>
            <a:endParaRPr/>
          </a:p>
        </p:txBody>
      </p:sp>
      <p:sp>
        <p:nvSpPr>
          <p:cNvPr id="12" name="Shape 12"/>
          <p:cNvSpPr txBox="1">
            <a:spLocks noGrp="1"/>
          </p:cNvSpPr>
          <p:nvPr>
            <p:ph type="subTitle" idx="1"/>
          </p:nvPr>
        </p:nvSpPr>
        <p:spPr>
          <a:xfrm>
            <a:off x="1371600" y="2914650"/>
            <a:ext cx="6400799" cy="1314599"/>
          </a:xfrm>
          <a:prstGeom prst="rect">
            <a:avLst/>
          </a:prstGeom>
          <a:noFill/>
          <a:ln>
            <a:noFill/>
          </a:ln>
        </p:spPr>
        <p:txBody>
          <a:bodyPr lIns="91425" tIns="91425" rIns="91425" bIns="91425" anchor="t" anchorCtr="0"/>
          <a:lstStyle>
            <a:lvl1pPr marL="0" marR="0" indent="0" algn="ctr" rtl="0">
              <a:spcBef>
                <a:spcPts val="560"/>
              </a:spcBef>
              <a:spcAft>
                <a:spcPts val="0"/>
              </a:spcAft>
              <a:buClr>
                <a:schemeClr val="accent1"/>
              </a:buClr>
              <a:buFont typeface="Arial"/>
              <a:buNone/>
              <a:defRPr sz="2800" b="0" i="0" u="none" strike="noStrike" cap="none" baseline="0">
                <a:solidFill>
                  <a:schemeClr val="accent2"/>
                </a:solidFill>
                <a:latin typeface="Arial"/>
                <a:ea typeface="Arial"/>
                <a:cs typeface="Arial"/>
                <a:sym typeface="Arial"/>
              </a:defRPr>
            </a:lvl1pPr>
            <a:lvl2pPr marL="457200" marR="0" indent="0" algn="ctr" rtl="0">
              <a:spcBef>
                <a:spcPts val="360"/>
              </a:spcBef>
              <a:spcAft>
                <a:spcPts val="0"/>
              </a:spcAft>
              <a:buClr>
                <a:schemeClr val="accent1"/>
              </a:buClr>
              <a:buFont typeface="Arial"/>
              <a:buNone/>
              <a:defRPr sz="1800" b="0" i="0" u="none" strike="noStrike" cap="none" baseline="0">
                <a:solidFill>
                  <a:srgbClr val="888888"/>
                </a:solidFill>
                <a:latin typeface="Arial"/>
                <a:ea typeface="Arial"/>
                <a:cs typeface="Arial"/>
                <a:sym typeface="Arial"/>
              </a:defRPr>
            </a:lvl2pPr>
            <a:lvl3pPr marL="914400" marR="0" indent="0" algn="ctr" rtl="0">
              <a:spcBef>
                <a:spcPts val="400"/>
              </a:spcBef>
              <a:spcAft>
                <a:spcPts val="0"/>
              </a:spcAft>
              <a:buClr>
                <a:schemeClr val="accent1"/>
              </a:buClr>
              <a:buFont typeface="Arial"/>
              <a:buNone/>
              <a:defRPr sz="2000" b="0" i="0" u="none" strike="noStrike" cap="none" baseline="0">
                <a:solidFill>
                  <a:srgbClr val="888888"/>
                </a:solidFill>
                <a:latin typeface="Arial"/>
                <a:ea typeface="Arial"/>
                <a:cs typeface="Arial"/>
                <a:sym typeface="Arial"/>
              </a:defRPr>
            </a:lvl3pPr>
            <a:lvl4pPr marL="1371600" marR="0" indent="0" algn="ctr" rtl="0">
              <a:spcBef>
                <a:spcPts val="360"/>
              </a:spcBef>
              <a:spcAft>
                <a:spcPts val="0"/>
              </a:spcAft>
              <a:buClr>
                <a:schemeClr val="accent1"/>
              </a:buClr>
              <a:buFont typeface="Arial"/>
              <a:buNone/>
              <a:defRPr sz="1800" b="0" i="0" u="none" strike="noStrike" cap="none" baseline="0">
                <a:solidFill>
                  <a:srgbClr val="888888"/>
                </a:solidFill>
                <a:latin typeface="Arial"/>
                <a:ea typeface="Arial"/>
                <a:cs typeface="Arial"/>
                <a:sym typeface="Arial"/>
              </a:defRPr>
            </a:lvl4pPr>
            <a:lvl5pPr marL="1828800" marR="0" indent="0" algn="ctr" rtl="0">
              <a:spcBef>
                <a:spcPts val="360"/>
              </a:spcBef>
              <a:spcAft>
                <a:spcPts val="0"/>
              </a:spcAft>
              <a:buClr>
                <a:schemeClr val="accent1"/>
              </a:buClr>
              <a:buFont typeface="Arial"/>
              <a:buNone/>
              <a:defRPr sz="18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cxnSp>
        <p:nvCxnSpPr>
          <p:cNvPr id="72" name="Shape 72"/>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73" name="Shape 73"/>
          <p:cNvSpPr txBox="1">
            <a:spLocks noGrp="1"/>
          </p:cNvSpPr>
          <p:nvPr>
            <p:ph type="title"/>
          </p:nvPr>
        </p:nvSpPr>
        <p:spPr>
          <a:xfrm>
            <a:off x="457200" y="267357"/>
            <a:ext cx="8229600" cy="653699"/>
          </a:xfrm>
          <a:prstGeom prst="rect">
            <a:avLst/>
          </a:prstGeom>
          <a:noFill/>
          <a:ln>
            <a:noFill/>
          </a:ln>
        </p:spPr>
        <p:txBody>
          <a:bodyPr lIns="91425" tIns="91425" rIns="91425" bIns="91425" anchor="ctr" anchorCtr="0"/>
          <a:lstStyle>
            <a:lvl1pPr rtl="0">
              <a:spcBef>
                <a:spcPts val="0"/>
              </a:spcBef>
              <a:defRPr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74" name="Shape 74"/>
          <p:cNvSpPr txBox="1">
            <a:spLocks noGrp="1"/>
          </p:cNvSpPr>
          <p:nvPr>
            <p:ph type="body" idx="1"/>
          </p:nvPr>
        </p:nvSpPr>
        <p:spPr>
          <a:xfrm rot="5400000">
            <a:off x="2801099" y="-1291179"/>
            <a:ext cx="3541800" cy="8229600"/>
          </a:xfrm>
          <a:prstGeom prst="rect">
            <a:avLst/>
          </a:prstGeom>
          <a:noFill/>
          <a:ln>
            <a:noFill/>
          </a:ln>
        </p:spPr>
        <p:txBody>
          <a:bodyPr lIns="91425" tIns="91425" rIns="91425" bIns="91425" anchor="t" anchorCtr="0"/>
          <a:lstStyle>
            <a:lvl1pPr rtl="0">
              <a:spcBef>
                <a:spcPts val="0"/>
              </a:spcBef>
              <a:defRPr sz="2800" b="0" i="0">
                <a:solidFill>
                  <a:srgbClr val="455156"/>
                </a:solidFill>
              </a:defRPr>
            </a:lvl1pPr>
            <a:lvl2pPr rtl="0">
              <a:spcBef>
                <a:spcPts val="0"/>
              </a:spcBef>
              <a:defRPr sz="1800" b="0" i="0">
                <a:solidFill>
                  <a:srgbClr val="455156"/>
                </a:solidFill>
              </a:defRPr>
            </a:lvl2pPr>
            <a:lvl3pPr rtl="0">
              <a:spcBef>
                <a:spcPts val="0"/>
              </a:spcBef>
              <a:defRPr sz="2000" b="0" i="0">
                <a:solidFill>
                  <a:srgbClr val="455156"/>
                </a:solidFill>
              </a:defRPr>
            </a:lvl3pPr>
            <a:lvl4pPr rtl="0">
              <a:spcBef>
                <a:spcPts val="0"/>
              </a:spcBef>
              <a:defRPr sz="1800" b="0" i="0">
                <a:solidFill>
                  <a:srgbClr val="455156"/>
                </a:solidFill>
              </a:defRPr>
            </a:lvl4pPr>
            <a:lvl5pPr rtl="0">
              <a:spcBef>
                <a:spcPts val="0"/>
              </a:spcBef>
              <a:defRPr sz="1800" b="0" i="0">
                <a:solidFill>
                  <a:srgbClr val="455156"/>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cxnSp>
        <p:nvCxnSpPr>
          <p:cNvPr id="79" name="Shape 79"/>
          <p:cNvCxnSpPr/>
          <p:nvPr/>
        </p:nvCxnSpPr>
        <p:spPr>
          <a:xfrm rot="10800000">
            <a:off x="7153275" y="284522"/>
            <a:ext cx="0" cy="4310099"/>
          </a:xfrm>
          <a:prstGeom prst="straightConnector1">
            <a:avLst/>
          </a:prstGeom>
          <a:noFill/>
          <a:ln w="9525" cap="flat" cmpd="sng">
            <a:solidFill>
              <a:schemeClr val="accent1"/>
            </a:solidFill>
            <a:prstDash val="solid"/>
            <a:round/>
            <a:headEnd type="none" w="med" len="med"/>
            <a:tailEnd type="none" w="med" len="med"/>
          </a:ln>
        </p:spPr>
      </p:cxnSp>
      <p:sp>
        <p:nvSpPr>
          <p:cNvPr id="80" name="Shape 80"/>
          <p:cNvSpPr txBox="1">
            <a:spLocks noGrp="1"/>
          </p:cNvSpPr>
          <p:nvPr>
            <p:ph type="title"/>
          </p:nvPr>
        </p:nvSpPr>
        <p:spPr>
          <a:xfrm rot="5400000">
            <a:off x="5764349" y="1672317"/>
            <a:ext cx="4310700" cy="1534199"/>
          </a:xfrm>
          <a:prstGeom prst="rect">
            <a:avLst/>
          </a:prstGeom>
          <a:noFill/>
          <a:ln>
            <a:noFill/>
          </a:ln>
        </p:spPr>
        <p:txBody>
          <a:bodyPr lIns="91425" tIns="91425" rIns="91425" bIns="91425" anchor="ctr" anchorCtr="0"/>
          <a:lstStyle>
            <a:lvl1pPr algn="l" rtl="0">
              <a:spcBef>
                <a:spcPts val="0"/>
              </a:spcBef>
              <a:defRPr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81" name="Shape 81"/>
          <p:cNvSpPr txBox="1">
            <a:spLocks noGrp="1"/>
          </p:cNvSpPr>
          <p:nvPr>
            <p:ph type="body" idx="1"/>
          </p:nvPr>
        </p:nvSpPr>
        <p:spPr>
          <a:xfrm rot="5400000">
            <a:off x="1543710" y="-802382"/>
            <a:ext cx="4310700" cy="6483600"/>
          </a:xfrm>
          <a:prstGeom prst="rect">
            <a:avLst/>
          </a:prstGeom>
          <a:noFill/>
          <a:ln>
            <a:noFill/>
          </a:ln>
        </p:spPr>
        <p:txBody>
          <a:bodyPr lIns="91425" tIns="91425" rIns="91425" bIns="91425" anchor="t" anchorCtr="0"/>
          <a:lstStyle>
            <a:lvl1pPr rtl="0">
              <a:spcBef>
                <a:spcPts val="0"/>
              </a:spcBef>
              <a:defRPr sz="2800" b="0" i="0">
                <a:solidFill>
                  <a:srgbClr val="455156"/>
                </a:solidFill>
              </a:defRPr>
            </a:lvl1pPr>
            <a:lvl2pPr rtl="0">
              <a:spcBef>
                <a:spcPts val="0"/>
              </a:spcBef>
              <a:defRPr sz="1800" b="0" i="0">
                <a:solidFill>
                  <a:srgbClr val="455156"/>
                </a:solidFill>
              </a:defRPr>
            </a:lvl2pPr>
            <a:lvl3pPr rtl="0">
              <a:spcBef>
                <a:spcPts val="0"/>
              </a:spcBef>
              <a:defRPr sz="2000" b="0" i="0">
                <a:solidFill>
                  <a:srgbClr val="455156"/>
                </a:solidFill>
              </a:defRPr>
            </a:lvl3pPr>
            <a:lvl4pPr rtl="0">
              <a:spcBef>
                <a:spcPts val="0"/>
              </a:spcBef>
              <a:defRPr sz="1800" b="0" i="0">
                <a:solidFill>
                  <a:srgbClr val="455156"/>
                </a:solidFill>
              </a:defRPr>
            </a:lvl4pPr>
            <a:lvl5pPr rtl="0">
              <a:spcBef>
                <a:spcPts val="0"/>
              </a:spcBef>
              <a:defRPr sz="1800" b="0" i="0">
                <a:solidFill>
                  <a:srgbClr val="455156"/>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indent="0" algn="ctr" rtl="0">
              <a:spcBef>
                <a:spcPts val="0"/>
              </a:spcBef>
              <a:spcAft>
                <a:spcPts val="0"/>
              </a:spcAft>
              <a:defRPr sz="3600" b="0" i="0" u="none" strike="noStrike" cap="small" baseline="0">
                <a:solidFill>
                  <a:schemeClr val="accent1"/>
                </a:solidFill>
                <a:latin typeface="Arial"/>
                <a:ea typeface="Arial"/>
                <a:cs typeface="Arial"/>
                <a:sym typeface="Arial"/>
              </a:defRPr>
            </a:lvl1pPr>
            <a:lvl2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2pPr>
            <a:lvl3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3pPr>
            <a:lvl4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4pPr>
            <a:lvl5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5pPr>
            <a:lvl6pPr marL="457200" marR="0" indent="0" algn="ctr" rtl="0">
              <a:spcBef>
                <a:spcPts val="0"/>
              </a:spcBef>
              <a:spcAft>
                <a:spcPts val="0"/>
              </a:spcAft>
              <a:defRPr sz="3200" b="0" i="0" u="none" strike="noStrike" cap="none" baseline="0">
                <a:solidFill>
                  <a:schemeClr val="lt1"/>
                </a:solidFill>
                <a:latin typeface="Arial"/>
                <a:ea typeface="Arial"/>
                <a:cs typeface="Arial"/>
                <a:sym typeface="Arial"/>
              </a:defRPr>
            </a:lvl6pPr>
            <a:lvl7pPr marL="914400" marR="0" indent="0" algn="ctr" rtl="0">
              <a:spcBef>
                <a:spcPts val="0"/>
              </a:spcBef>
              <a:spcAft>
                <a:spcPts val="0"/>
              </a:spcAft>
              <a:defRPr sz="3200" b="0" i="0" u="none" strike="noStrike" cap="none" baseline="0">
                <a:solidFill>
                  <a:schemeClr val="lt1"/>
                </a:solidFill>
                <a:latin typeface="Arial"/>
                <a:ea typeface="Arial"/>
                <a:cs typeface="Arial"/>
                <a:sym typeface="Arial"/>
              </a:defRPr>
            </a:lvl7pPr>
            <a:lvl8pPr marL="1371600" marR="0" indent="0" algn="ctr" rtl="0">
              <a:spcBef>
                <a:spcPts val="0"/>
              </a:spcBef>
              <a:spcAft>
                <a:spcPts val="0"/>
              </a:spcAft>
              <a:defRPr sz="3200" b="0" i="0" u="none" strike="noStrike" cap="none" baseline="0">
                <a:solidFill>
                  <a:schemeClr val="lt1"/>
                </a:solidFill>
                <a:latin typeface="Arial"/>
                <a:ea typeface="Arial"/>
                <a:cs typeface="Arial"/>
                <a:sym typeface="Arial"/>
              </a:defRPr>
            </a:lvl8pPr>
            <a:lvl9pPr marL="1828800" marR="0" indent="0" algn="ctr" rtl="0">
              <a:spcBef>
                <a:spcPts val="0"/>
              </a:spcBef>
              <a:spcAft>
                <a:spcPts val="0"/>
              </a:spcAft>
              <a:defRPr sz="3200" b="0" i="0" u="none" strike="noStrike" cap="none" baseline="0">
                <a:solidFill>
                  <a:schemeClr val="lt1"/>
                </a:solidFill>
                <a:latin typeface="Arial"/>
                <a:ea typeface="Arial"/>
                <a:cs typeface="Arial"/>
                <a:sym typeface="Arial"/>
              </a:defRPr>
            </a:lvl9pPr>
          </a:lstStyle>
          <a:p>
            <a:endParaRPr/>
          </a:p>
        </p:txBody>
      </p:sp>
      <p:sp>
        <p:nvSpPr>
          <p:cNvPr id="207" name="Shape 207"/>
          <p:cNvSpPr txBox="1">
            <a:spLocks noGrp="1"/>
          </p:cNvSpPr>
          <p:nvPr>
            <p:ph type="subTitle" idx="1"/>
          </p:nvPr>
        </p:nvSpPr>
        <p:spPr>
          <a:xfrm>
            <a:off x="1371600" y="2914650"/>
            <a:ext cx="6400799" cy="1314599"/>
          </a:xfrm>
          <a:prstGeom prst="rect">
            <a:avLst/>
          </a:prstGeom>
          <a:noFill/>
          <a:ln>
            <a:noFill/>
          </a:ln>
        </p:spPr>
        <p:txBody>
          <a:bodyPr lIns="91425" tIns="91425" rIns="91425" bIns="91425" anchor="t" anchorCtr="0"/>
          <a:lstStyle>
            <a:lvl1pPr marL="0" marR="0" indent="0" algn="ctr" rtl="0">
              <a:spcBef>
                <a:spcPts val="560"/>
              </a:spcBef>
              <a:spcAft>
                <a:spcPts val="0"/>
              </a:spcAft>
              <a:buClr>
                <a:schemeClr val="accent1"/>
              </a:buClr>
              <a:buFont typeface="Arial"/>
              <a:buNone/>
              <a:defRPr sz="2800" b="0" i="0" u="none" strike="noStrike" cap="none" baseline="0">
                <a:solidFill>
                  <a:schemeClr val="accent2"/>
                </a:solidFill>
                <a:latin typeface="Arial"/>
                <a:ea typeface="Arial"/>
                <a:cs typeface="Arial"/>
                <a:sym typeface="Arial"/>
              </a:defRPr>
            </a:lvl1pPr>
            <a:lvl2pPr marL="457200" marR="0" indent="0" algn="ctr" rtl="0">
              <a:spcBef>
                <a:spcPts val="360"/>
              </a:spcBef>
              <a:spcAft>
                <a:spcPts val="0"/>
              </a:spcAft>
              <a:buClr>
                <a:schemeClr val="accent1"/>
              </a:buClr>
              <a:buFont typeface="Arial"/>
              <a:buNone/>
              <a:defRPr sz="1800" b="0" i="0" u="none" strike="noStrike" cap="none" baseline="0">
                <a:solidFill>
                  <a:srgbClr val="888888"/>
                </a:solidFill>
                <a:latin typeface="Arial"/>
                <a:ea typeface="Arial"/>
                <a:cs typeface="Arial"/>
                <a:sym typeface="Arial"/>
              </a:defRPr>
            </a:lvl2pPr>
            <a:lvl3pPr marL="914400" marR="0" indent="0" algn="ctr" rtl="0">
              <a:spcBef>
                <a:spcPts val="400"/>
              </a:spcBef>
              <a:spcAft>
                <a:spcPts val="0"/>
              </a:spcAft>
              <a:buClr>
                <a:schemeClr val="accent1"/>
              </a:buClr>
              <a:buFont typeface="Arial"/>
              <a:buNone/>
              <a:defRPr sz="2000" b="0" i="0" u="none" strike="noStrike" cap="none" baseline="0">
                <a:solidFill>
                  <a:srgbClr val="888888"/>
                </a:solidFill>
                <a:latin typeface="Arial"/>
                <a:ea typeface="Arial"/>
                <a:cs typeface="Arial"/>
                <a:sym typeface="Arial"/>
              </a:defRPr>
            </a:lvl3pPr>
            <a:lvl4pPr marL="1371600" marR="0" indent="0" algn="ctr" rtl="0">
              <a:spcBef>
                <a:spcPts val="360"/>
              </a:spcBef>
              <a:spcAft>
                <a:spcPts val="0"/>
              </a:spcAft>
              <a:buClr>
                <a:schemeClr val="accent1"/>
              </a:buClr>
              <a:buFont typeface="Arial"/>
              <a:buNone/>
              <a:defRPr sz="1800" b="0" i="0" u="none" strike="noStrike" cap="none" baseline="0">
                <a:solidFill>
                  <a:srgbClr val="888888"/>
                </a:solidFill>
                <a:latin typeface="Arial"/>
                <a:ea typeface="Arial"/>
                <a:cs typeface="Arial"/>
                <a:sym typeface="Arial"/>
              </a:defRPr>
            </a:lvl4pPr>
            <a:lvl5pPr marL="1828800" marR="0" indent="0" algn="ctr" rtl="0">
              <a:spcBef>
                <a:spcPts val="360"/>
              </a:spcBef>
              <a:spcAft>
                <a:spcPts val="0"/>
              </a:spcAft>
              <a:buClr>
                <a:schemeClr val="accent1"/>
              </a:buClr>
              <a:buFont typeface="Arial"/>
              <a:buNone/>
              <a:defRPr sz="18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208" name="Shape 20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09" name="Shape 20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10" name="Shape 210"/>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1"/>
        <p:cNvGrpSpPr/>
        <p:nvPr/>
      </p:nvGrpSpPr>
      <p:grpSpPr>
        <a:xfrm>
          <a:off x="0" y="0"/>
          <a:ext cx="0" cy="0"/>
          <a:chOff x="0" y="0"/>
          <a:chExt cx="0" cy="0"/>
        </a:xfrm>
      </p:grpSpPr>
      <p:cxnSp>
        <p:nvCxnSpPr>
          <p:cNvPr id="212" name="Shape 212"/>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213" name="Shape 213"/>
          <p:cNvSpPr txBox="1">
            <a:spLocks noGrp="1"/>
          </p:cNvSpPr>
          <p:nvPr>
            <p:ph type="title"/>
          </p:nvPr>
        </p:nvSpPr>
        <p:spPr>
          <a:xfrm>
            <a:off x="457200" y="275712"/>
            <a:ext cx="8229600" cy="645600"/>
          </a:xfrm>
          <a:prstGeom prst="rect">
            <a:avLst/>
          </a:prstGeom>
          <a:noFill/>
          <a:ln>
            <a:noFill/>
          </a:ln>
        </p:spPr>
        <p:txBody>
          <a:bodyPr lIns="91425" tIns="91425" rIns="91425" bIns="91425" anchor="ctr" anchorCtr="0"/>
          <a:lstStyle>
            <a:lvl1pPr algn="l" rtl="0">
              <a:spcBef>
                <a:spcPts val="0"/>
              </a:spcBef>
              <a:defRPr cap="small">
                <a:solidFill>
                  <a:schemeClr val="accent1"/>
                </a:solidFill>
              </a:defRPr>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14" name="Shape 214"/>
          <p:cNvSpPr txBox="1">
            <a:spLocks noGrp="1"/>
          </p:cNvSpPr>
          <p:nvPr>
            <p:ph type="body" idx="1"/>
          </p:nvPr>
        </p:nvSpPr>
        <p:spPr>
          <a:xfrm>
            <a:off x="457200" y="1052720"/>
            <a:ext cx="8229600" cy="3541800"/>
          </a:xfrm>
          <a:prstGeom prst="rect">
            <a:avLst/>
          </a:prstGeom>
          <a:noFill/>
          <a:ln>
            <a:noFill/>
          </a:ln>
        </p:spPr>
        <p:txBody>
          <a:bodyPr lIns="91425" tIns="91425" rIns="91425" bIns="91425" anchor="t" anchorCtr="0"/>
          <a:lstStyle>
            <a:lvl1pPr rtl="0">
              <a:spcBef>
                <a:spcPts val="0"/>
              </a:spcBef>
              <a:defRPr sz="2800">
                <a:solidFill>
                  <a:srgbClr val="455156"/>
                </a:solidFill>
              </a:defRPr>
            </a:lvl1pPr>
            <a:lvl2pPr rtl="0">
              <a:spcBef>
                <a:spcPts val="0"/>
              </a:spcBef>
              <a:defRPr sz="1800">
                <a:solidFill>
                  <a:schemeClr val="accent2"/>
                </a:solidFill>
              </a:defRPr>
            </a:lvl2pPr>
            <a:lvl3pPr rtl="0">
              <a:spcBef>
                <a:spcPts val="0"/>
              </a:spcBef>
              <a:defRPr sz="2000">
                <a:solidFill>
                  <a:schemeClr val="accent2"/>
                </a:solidFill>
              </a:defRPr>
            </a:lvl3pPr>
            <a:lvl4pPr rtl="0">
              <a:spcBef>
                <a:spcPts val="0"/>
              </a:spcBef>
              <a:defRPr sz="1800">
                <a:solidFill>
                  <a:schemeClr val="accent2"/>
                </a:solidFill>
              </a:defRPr>
            </a:lvl4pPr>
            <a:lvl5pPr rtl="0">
              <a:spcBef>
                <a:spcPts val="0"/>
              </a:spcBef>
              <a:defRPr sz="1800">
                <a:solidFill>
                  <a:srgbClr val="455156"/>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15" name="Shape 215"/>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16" name="Shape 21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722312" y="3305175"/>
            <a:ext cx="7772400" cy="1021499"/>
          </a:xfrm>
          <a:prstGeom prst="rect">
            <a:avLst/>
          </a:prstGeom>
          <a:noFill/>
          <a:ln>
            <a:noFill/>
          </a:ln>
        </p:spPr>
        <p:txBody>
          <a:bodyPr lIns="91425" tIns="91425" rIns="91425" bIns="91425" anchor="t" anchorCtr="0"/>
          <a:lstStyle>
            <a:lvl1pPr algn="l" rtl="0">
              <a:spcBef>
                <a:spcPts val="0"/>
              </a:spcBef>
              <a:defRPr sz="4000" b="0" cap="small">
                <a:solidFill>
                  <a:schemeClr val="accent1"/>
                </a:solidFill>
              </a:defRPr>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20" name="Shape 220"/>
          <p:cNvSpPr txBox="1">
            <a:spLocks noGrp="1"/>
          </p:cNvSpPr>
          <p:nvPr>
            <p:ph type="body" idx="1"/>
          </p:nvPr>
        </p:nvSpPr>
        <p:spPr>
          <a:xfrm>
            <a:off x="722312" y="2180034"/>
            <a:ext cx="7772400" cy="1125299"/>
          </a:xfrm>
          <a:prstGeom prst="rect">
            <a:avLst/>
          </a:prstGeom>
          <a:noFill/>
          <a:ln>
            <a:noFill/>
          </a:ln>
        </p:spPr>
        <p:txBody>
          <a:bodyPr lIns="91425" tIns="91425" rIns="91425" bIns="91425" anchor="b" anchorCtr="0"/>
          <a:lstStyle>
            <a:lvl1pPr marL="0" indent="0" rtl="0">
              <a:spcBef>
                <a:spcPts val="0"/>
              </a:spcBef>
              <a:buClr>
                <a:schemeClr val="accent2"/>
              </a:buClr>
              <a:buNone/>
              <a:defRPr sz="2000">
                <a:solidFill>
                  <a:schemeClr val="accent2"/>
                </a:solidFill>
              </a:defRPr>
            </a:lvl1pPr>
            <a:lvl2pPr marL="457200" indent="0" rtl="0">
              <a:spcBef>
                <a:spcPts val="0"/>
              </a:spcBef>
              <a:buClr>
                <a:srgbClr val="888888"/>
              </a:buClr>
              <a:buNone/>
              <a:defRPr sz="1800">
                <a:solidFill>
                  <a:srgbClr val="888888"/>
                </a:solidFill>
              </a:defRPr>
            </a:lvl2pPr>
            <a:lvl3pPr marL="914400" indent="0" rtl="0">
              <a:spcBef>
                <a:spcPts val="0"/>
              </a:spcBef>
              <a:buClr>
                <a:srgbClr val="888888"/>
              </a:buClr>
              <a:buNone/>
              <a:defRPr sz="1600">
                <a:solidFill>
                  <a:srgbClr val="888888"/>
                </a:solidFill>
              </a:defRPr>
            </a:lvl3pPr>
            <a:lvl4pPr marL="1371600" indent="0" rtl="0">
              <a:spcBef>
                <a:spcPts val="0"/>
              </a:spcBef>
              <a:buClr>
                <a:srgbClr val="888888"/>
              </a:buClr>
              <a:buNone/>
              <a:defRPr sz="1400">
                <a:solidFill>
                  <a:srgbClr val="888888"/>
                </a:solidFill>
              </a:defRPr>
            </a:lvl4pPr>
            <a:lvl5pPr marL="1828800" indent="0" rtl="0">
              <a:spcBef>
                <a:spcPts val="0"/>
              </a:spcBef>
              <a:buClr>
                <a:srgbClr val="888888"/>
              </a:buClr>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21" name="Shape 22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22" name="Shape 22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23" name="Shape 223"/>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24"/>
        <p:cNvGrpSpPr/>
        <p:nvPr/>
      </p:nvGrpSpPr>
      <p:grpSpPr>
        <a:xfrm>
          <a:off x="0" y="0"/>
          <a:ext cx="0" cy="0"/>
          <a:chOff x="0" y="0"/>
          <a:chExt cx="0" cy="0"/>
        </a:xfrm>
      </p:grpSpPr>
      <p:cxnSp>
        <p:nvCxnSpPr>
          <p:cNvPr id="225" name="Shape 225"/>
          <p:cNvCxnSpPr/>
          <p:nvPr/>
        </p:nvCxnSpPr>
        <p:spPr>
          <a:xfrm>
            <a:off x="457200" y="979884"/>
            <a:ext cx="3008399" cy="0"/>
          </a:xfrm>
          <a:prstGeom prst="straightConnector1">
            <a:avLst/>
          </a:prstGeom>
          <a:noFill/>
          <a:ln w="9525" cap="flat" cmpd="sng">
            <a:solidFill>
              <a:schemeClr val="accent1"/>
            </a:solidFill>
            <a:prstDash val="solid"/>
            <a:round/>
            <a:headEnd type="none" w="med" len="med"/>
            <a:tailEnd type="none" w="med" len="med"/>
          </a:ln>
        </p:spPr>
      </p:cxnSp>
      <p:sp>
        <p:nvSpPr>
          <p:cNvPr id="226" name="Shape 226"/>
          <p:cNvSpPr txBox="1">
            <a:spLocks noGrp="1"/>
          </p:cNvSpPr>
          <p:nvPr>
            <p:ph type="title"/>
          </p:nvPr>
        </p:nvSpPr>
        <p:spPr>
          <a:xfrm>
            <a:off x="457200" y="275711"/>
            <a:ext cx="3008399" cy="704099"/>
          </a:xfrm>
          <a:prstGeom prst="rect">
            <a:avLst/>
          </a:prstGeom>
          <a:noFill/>
          <a:ln>
            <a:noFill/>
          </a:ln>
        </p:spPr>
        <p:txBody>
          <a:bodyPr lIns="91425" tIns="91425" rIns="91425" bIns="91425" anchor="ctr" anchorCtr="0"/>
          <a:lstStyle>
            <a:lvl1pPr algn="l" rtl="0">
              <a:spcBef>
                <a:spcPts val="0"/>
              </a:spcBef>
              <a:defRPr sz="2000" b="1" cap="small">
                <a:solidFill>
                  <a:schemeClr val="accent1"/>
                </a:solidFill>
              </a:defRPr>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27" name="Shape 227"/>
          <p:cNvSpPr txBox="1">
            <a:spLocks noGrp="1"/>
          </p:cNvSpPr>
          <p:nvPr>
            <p:ph type="body" idx="1"/>
          </p:nvPr>
        </p:nvSpPr>
        <p:spPr>
          <a:xfrm>
            <a:off x="3575050" y="275712"/>
            <a:ext cx="5111699" cy="4318799"/>
          </a:xfrm>
          <a:prstGeom prst="rect">
            <a:avLst/>
          </a:prstGeom>
          <a:noFill/>
          <a:ln>
            <a:noFill/>
          </a:ln>
        </p:spPr>
        <p:txBody>
          <a:bodyPr lIns="91425" tIns="91425" rIns="91425" bIns="91425" anchor="t" anchorCtr="0"/>
          <a:lstStyle>
            <a:lvl1pPr rtl="0">
              <a:spcBef>
                <a:spcPts val="0"/>
              </a:spcBef>
              <a:defRPr sz="2800" b="0" i="0">
                <a:solidFill>
                  <a:srgbClr val="455156"/>
                </a:solidFill>
              </a:defRPr>
            </a:lvl1pPr>
            <a:lvl2pPr rtl="0">
              <a:spcBef>
                <a:spcPts val="0"/>
              </a:spcBef>
              <a:defRPr sz="2400" b="0" i="0">
                <a:solidFill>
                  <a:srgbClr val="455156"/>
                </a:solidFill>
              </a:defRPr>
            </a:lvl2pPr>
            <a:lvl3pPr rtl="0">
              <a:spcBef>
                <a:spcPts val="0"/>
              </a:spcBef>
              <a:defRPr sz="2000" b="0" i="0">
                <a:solidFill>
                  <a:srgbClr val="455156"/>
                </a:solidFill>
              </a:defRPr>
            </a:lvl3pPr>
            <a:lvl4pPr rtl="0">
              <a:spcBef>
                <a:spcPts val="0"/>
              </a:spcBef>
              <a:defRPr sz="1800" b="0" i="0">
                <a:solidFill>
                  <a:srgbClr val="455156"/>
                </a:solidFill>
              </a:defRPr>
            </a:lvl4pPr>
            <a:lvl5pPr rtl="0">
              <a:spcBef>
                <a:spcPts val="0"/>
              </a:spcBef>
              <a:defRPr sz="1800" b="0" i="0">
                <a:solidFill>
                  <a:srgbClr val="455156"/>
                </a:solidFill>
              </a:defRPr>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228" name="Shape 228"/>
          <p:cNvSpPr txBox="1">
            <a:spLocks noGrp="1"/>
          </p:cNvSpPr>
          <p:nvPr>
            <p:ph type="body" idx="2"/>
          </p:nvPr>
        </p:nvSpPr>
        <p:spPr>
          <a:xfrm>
            <a:off x="457200" y="979678"/>
            <a:ext cx="3008399" cy="3614700"/>
          </a:xfrm>
          <a:prstGeom prst="rect">
            <a:avLst/>
          </a:prstGeom>
          <a:noFill/>
          <a:ln>
            <a:noFill/>
          </a:ln>
        </p:spPr>
        <p:txBody>
          <a:bodyPr lIns="91425" tIns="91425" rIns="91425" bIns="91425" anchor="t" anchorCtr="0"/>
          <a:lstStyle>
            <a:lvl1pPr marL="0" indent="0" rtl="0">
              <a:spcBef>
                <a:spcPts val="0"/>
              </a:spcBef>
              <a:buClr>
                <a:schemeClr val="accent1"/>
              </a:buClr>
              <a:buNone/>
              <a:defRPr sz="1400">
                <a:solidFill>
                  <a:schemeClr val="accent1"/>
                </a:solidFill>
              </a:defRPr>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229" name="Shape 22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30" name="Shape 23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31" name="Shape 231"/>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32"/>
        <p:cNvGrpSpPr/>
        <p:nvPr/>
      </p:nvGrpSpPr>
      <p:grpSpPr>
        <a:xfrm>
          <a:off x="0" y="0"/>
          <a:ext cx="0" cy="0"/>
          <a:chOff x="0" y="0"/>
          <a:chExt cx="0" cy="0"/>
        </a:xfrm>
      </p:grpSpPr>
      <p:cxnSp>
        <p:nvCxnSpPr>
          <p:cNvPr id="233" name="Shape 233"/>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234" name="Shape 234"/>
          <p:cNvSpPr txBox="1">
            <a:spLocks noGrp="1"/>
          </p:cNvSpPr>
          <p:nvPr>
            <p:ph type="title"/>
          </p:nvPr>
        </p:nvSpPr>
        <p:spPr>
          <a:xfrm>
            <a:off x="457200" y="275712"/>
            <a:ext cx="8229600" cy="645600"/>
          </a:xfrm>
          <a:prstGeom prst="rect">
            <a:avLst/>
          </a:prstGeom>
          <a:noFill/>
          <a:ln>
            <a:noFill/>
          </a:ln>
        </p:spPr>
        <p:txBody>
          <a:bodyPr lIns="91425" tIns="91425" rIns="91425" bIns="91425" anchor="ctr" anchorCtr="0"/>
          <a:lstStyle>
            <a:lvl1pPr algn="l" rtl="0">
              <a:spcBef>
                <a:spcPts val="0"/>
              </a:spcBef>
              <a:defRPr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35" name="Shape 235"/>
          <p:cNvSpPr txBox="1">
            <a:spLocks noGrp="1"/>
          </p:cNvSpPr>
          <p:nvPr>
            <p:ph type="body" idx="1"/>
          </p:nvPr>
        </p:nvSpPr>
        <p:spPr>
          <a:xfrm>
            <a:off x="457200" y="1010946"/>
            <a:ext cx="4040099" cy="451199"/>
          </a:xfrm>
          <a:prstGeom prst="rect">
            <a:avLst/>
          </a:prstGeom>
          <a:noFill/>
          <a:ln>
            <a:noFill/>
          </a:ln>
        </p:spPr>
        <p:txBody>
          <a:bodyPr lIns="91425" tIns="91425" rIns="91425" bIns="91425" anchor="b" anchorCtr="0"/>
          <a:lstStyle>
            <a:lvl1pPr marL="0" indent="0" rtl="0">
              <a:spcBef>
                <a:spcPts val="0"/>
              </a:spcBef>
              <a:buClr>
                <a:schemeClr val="accent1"/>
              </a:buClr>
              <a:buNone/>
              <a:defRPr sz="2400" b="1">
                <a:solidFill>
                  <a:schemeClr val="accent1"/>
                </a:solidFill>
              </a:defRPr>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236" name="Shape 236"/>
          <p:cNvSpPr txBox="1">
            <a:spLocks noGrp="1"/>
          </p:cNvSpPr>
          <p:nvPr>
            <p:ph type="body" idx="2"/>
          </p:nvPr>
        </p:nvSpPr>
        <p:spPr>
          <a:xfrm>
            <a:off x="457200" y="1462112"/>
            <a:ext cx="4040099" cy="3132599"/>
          </a:xfrm>
          <a:prstGeom prst="rect">
            <a:avLst/>
          </a:prstGeom>
          <a:noFill/>
          <a:ln>
            <a:noFill/>
          </a:ln>
        </p:spPr>
        <p:txBody>
          <a:bodyPr lIns="91425" tIns="91425" rIns="91425" bIns="91425" anchor="t" anchorCtr="0"/>
          <a:lstStyle>
            <a:lvl1pPr rtl="0">
              <a:spcBef>
                <a:spcPts val="0"/>
              </a:spcBef>
              <a:defRPr sz="2000" b="0" i="0">
                <a:solidFill>
                  <a:srgbClr val="455156"/>
                </a:solidFill>
              </a:defRPr>
            </a:lvl1pPr>
            <a:lvl2pPr rtl="0">
              <a:spcBef>
                <a:spcPts val="0"/>
              </a:spcBef>
              <a:defRPr sz="1800" b="0" i="0">
                <a:solidFill>
                  <a:srgbClr val="455156"/>
                </a:solidFill>
              </a:defRPr>
            </a:lvl2pPr>
            <a:lvl3pPr rtl="0">
              <a:spcBef>
                <a:spcPts val="0"/>
              </a:spcBef>
              <a:defRPr sz="1600" b="0" i="0">
                <a:solidFill>
                  <a:srgbClr val="455156"/>
                </a:solidFill>
              </a:defRPr>
            </a:lvl3pPr>
            <a:lvl4pPr rtl="0">
              <a:spcBef>
                <a:spcPts val="0"/>
              </a:spcBef>
              <a:defRPr sz="1400" b="0" i="0">
                <a:solidFill>
                  <a:srgbClr val="455156"/>
                </a:solidFill>
              </a:defRPr>
            </a:lvl4pPr>
            <a:lvl5pPr rtl="0">
              <a:spcBef>
                <a:spcPts val="0"/>
              </a:spcBef>
              <a:defRPr sz="1400" b="0" i="0">
                <a:solidFill>
                  <a:srgbClr val="455156"/>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237" name="Shape 237"/>
          <p:cNvSpPr txBox="1">
            <a:spLocks noGrp="1"/>
          </p:cNvSpPr>
          <p:nvPr>
            <p:ph type="body" idx="3"/>
          </p:nvPr>
        </p:nvSpPr>
        <p:spPr>
          <a:xfrm>
            <a:off x="4700728" y="1010946"/>
            <a:ext cx="3986099" cy="451199"/>
          </a:xfrm>
          <a:prstGeom prst="rect">
            <a:avLst/>
          </a:prstGeom>
          <a:noFill/>
          <a:ln>
            <a:noFill/>
          </a:ln>
        </p:spPr>
        <p:txBody>
          <a:bodyPr lIns="91425" tIns="91425" rIns="91425" bIns="91425" anchor="b" anchorCtr="0"/>
          <a:lstStyle>
            <a:lvl1pPr marL="0" indent="0" rtl="0">
              <a:spcBef>
                <a:spcPts val="0"/>
              </a:spcBef>
              <a:buClr>
                <a:srgbClr val="F80030"/>
              </a:buClr>
              <a:buNone/>
              <a:defRPr sz="2400" b="1">
                <a:solidFill>
                  <a:srgbClr val="F80030"/>
                </a:solidFill>
              </a:defRPr>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238" name="Shape 238"/>
          <p:cNvSpPr txBox="1">
            <a:spLocks noGrp="1"/>
          </p:cNvSpPr>
          <p:nvPr>
            <p:ph type="body" idx="4"/>
          </p:nvPr>
        </p:nvSpPr>
        <p:spPr>
          <a:xfrm>
            <a:off x="4700728" y="1462112"/>
            <a:ext cx="3986099" cy="3132599"/>
          </a:xfrm>
          <a:prstGeom prst="rect">
            <a:avLst/>
          </a:prstGeom>
          <a:noFill/>
          <a:ln>
            <a:noFill/>
          </a:ln>
        </p:spPr>
        <p:txBody>
          <a:bodyPr lIns="91425" tIns="91425" rIns="91425" bIns="91425" anchor="t" anchorCtr="0"/>
          <a:lstStyle>
            <a:lvl1pPr rtl="0">
              <a:spcBef>
                <a:spcPts val="0"/>
              </a:spcBef>
              <a:defRPr sz="2000" b="0" i="0">
                <a:solidFill>
                  <a:srgbClr val="455156"/>
                </a:solidFill>
              </a:defRPr>
            </a:lvl1pPr>
            <a:lvl2pPr rtl="0">
              <a:spcBef>
                <a:spcPts val="0"/>
              </a:spcBef>
              <a:defRPr sz="1800" b="0" i="0">
                <a:solidFill>
                  <a:srgbClr val="455156"/>
                </a:solidFill>
              </a:defRPr>
            </a:lvl2pPr>
            <a:lvl3pPr rtl="0">
              <a:spcBef>
                <a:spcPts val="0"/>
              </a:spcBef>
              <a:defRPr sz="1600" b="0" i="0">
                <a:solidFill>
                  <a:srgbClr val="455156"/>
                </a:solidFill>
              </a:defRPr>
            </a:lvl3pPr>
            <a:lvl4pPr rtl="0">
              <a:spcBef>
                <a:spcPts val="0"/>
              </a:spcBef>
              <a:defRPr sz="1400" b="0" i="0">
                <a:solidFill>
                  <a:srgbClr val="455156"/>
                </a:solidFill>
              </a:defRPr>
            </a:lvl4pPr>
            <a:lvl5pPr rtl="0">
              <a:spcBef>
                <a:spcPts val="0"/>
              </a:spcBef>
              <a:defRPr sz="1400" b="0" i="0">
                <a:solidFill>
                  <a:srgbClr val="455156"/>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239" name="Shape 23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40" name="Shape 24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41" name="Shape 241"/>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2"/>
        <p:cNvGrpSpPr/>
        <p:nvPr/>
      </p:nvGrpSpPr>
      <p:grpSpPr>
        <a:xfrm>
          <a:off x="0" y="0"/>
          <a:ext cx="0" cy="0"/>
          <a:chOff x="0" y="0"/>
          <a:chExt cx="0" cy="0"/>
        </a:xfrm>
      </p:grpSpPr>
      <p:cxnSp>
        <p:nvCxnSpPr>
          <p:cNvPr id="243" name="Shape 243"/>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244" name="Shape 244"/>
          <p:cNvSpPr txBox="1">
            <a:spLocks noGrp="1"/>
          </p:cNvSpPr>
          <p:nvPr>
            <p:ph type="title"/>
          </p:nvPr>
        </p:nvSpPr>
        <p:spPr>
          <a:xfrm>
            <a:off x="457200" y="267357"/>
            <a:ext cx="8229600" cy="653999"/>
          </a:xfrm>
          <a:prstGeom prst="rect">
            <a:avLst/>
          </a:prstGeom>
          <a:noFill/>
          <a:ln>
            <a:noFill/>
          </a:ln>
        </p:spPr>
        <p:txBody>
          <a:bodyPr lIns="91425" tIns="91425" rIns="91425" bIns="91425" anchor="ctr" anchorCtr="0"/>
          <a:lstStyle>
            <a:lvl1pPr algn="l" rtl="0">
              <a:spcBef>
                <a:spcPts val="0"/>
              </a:spcBef>
              <a:defRPr cap="small">
                <a:solidFill>
                  <a:schemeClr val="accent1"/>
                </a:solidFill>
              </a:defRPr>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45" name="Shape 245"/>
          <p:cNvSpPr txBox="1">
            <a:spLocks noGrp="1"/>
          </p:cNvSpPr>
          <p:nvPr>
            <p:ph type="body" idx="1"/>
          </p:nvPr>
        </p:nvSpPr>
        <p:spPr>
          <a:xfrm>
            <a:off x="457200" y="1027655"/>
            <a:ext cx="4038599" cy="3567000"/>
          </a:xfrm>
          <a:prstGeom prst="rect">
            <a:avLst/>
          </a:prstGeom>
          <a:noFill/>
          <a:ln>
            <a:noFill/>
          </a:ln>
        </p:spPr>
        <p:txBody>
          <a:bodyPr lIns="91425" tIns="91425" rIns="91425" bIns="91425" anchor="t" anchorCtr="0"/>
          <a:lstStyle>
            <a:lvl1pPr rtl="0">
              <a:spcBef>
                <a:spcPts val="0"/>
              </a:spcBef>
              <a:defRPr sz="2400" b="0" i="0">
                <a:solidFill>
                  <a:srgbClr val="455156"/>
                </a:solidFill>
              </a:defRPr>
            </a:lvl1pPr>
            <a:lvl2pPr rtl="0">
              <a:spcBef>
                <a:spcPts val="0"/>
              </a:spcBef>
              <a:defRPr sz="2000" b="0" i="0">
                <a:solidFill>
                  <a:srgbClr val="455156"/>
                </a:solidFill>
              </a:defRPr>
            </a:lvl2pPr>
            <a:lvl3pPr rtl="0">
              <a:spcBef>
                <a:spcPts val="0"/>
              </a:spcBef>
              <a:defRPr sz="1800" b="0" i="0">
                <a:solidFill>
                  <a:srgbClr val="455156"/>
                </a:solidFill>
              </a:defRPr>
            </a:lvl3pPr>
            <a:lvl4pPr rtl="0">
              <a:spcBef>
                <a:spcPts val="0"/>
              </a:spcBef>
              <a:defRPr sz="1600" b="0" i="0">
                <a:solidFill>
                  <a:srgbClr val="455156"/>
                </a:solidFill>
              </a:defRPr>
            </a:lvl4pPr>
            <a:lvl5pPr rtl="0">
              <a:spcBef>
                <a:spcPts val="0"/>
              </a:spcBef>
              <a:defRPr sz="1600" b="0" i="0">
                <a:solidFill>
                  <a:srgbClr val="455156"/>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46" name="Shape 246"/>
          <p:cNvSpPr txBox="1">
            <a:spLocks noGrp="1"/>
          </p:cNvSpPr>
          <p:nvPr>
            <p:ph type="body" idx="2"/>
          </p:nvPr>
        </p:nvSpPr>
        <p:spPr>
          <a:xfrm>
            <a:off x="4648200" y="1027655"/>
            <a:ext cx="4038599" cy="3567000"/>
          </a:xfrm>
          <a:prstGeom prst="rect">
            <a:avLst/>
          </a:prstGeom>
          <a:noFill/>
          <a:ln>
            <a:noFill/>
          </a:ln>
        </p:spPr>
        <p:txBody>
          <a:bodyPr lIns="91425" tIns="91425" rIns="91425" bIns="91425" anchor="t" anchorCtr="0"/>
          <a:lstStyle>
            <a:lvl1pPr rtl="0">
              <a:spcBef>
                <a:spcPts val="0"/>
              </a:spcBef>
              <a:defRPr sz="2400" b="0" i="0">
                <a:solidFill>
                  <a:srgbClr val="455156"/>
                </a:solidFill>
              </a:defRPr>
            </a:lvl1pPr>
            <a:lvl2pPr rtl="0">
              <a:spcBef>
                <a:spcPts val="0"/>
              </a:spcBef>
              <a:defRPr sz="2000" b="0" i="0">
                <a:solidFill>
                  <a:srgbClr val="455156"/>
                </a:solidFill>
              </a:defRPr>
            </a:lvl2pPr>
            <a:lvl3pPr rtl="0">
              <a:spcBef>
                <a:spcPts val="0"/>
              </a:spcBef>
              <a:defRPr sz="1800" b="0" i="0">
                <a:solidFill>
                  <a:srgbClr val="455156"/>
                </a:solidFill>
              </a:defRPr>
            </a:lvl3pPr>
            <a:lvl4pPr rtl="0">
              <a:spcBef>
                <a:spcPts val="0"/>
              </a:spcBef>
              <a:defRPr sz="1600" b="0" i="0">
                <a:solidFill>
                  <a:srgbClr val="455156"/>
                </a:solidFill>
              </a:defRPr>
            </a:lvl4pPr>
            <a:lvl5pPr rtl="0">
              <a:spcBef>
                <a:spcPts val="0"/>
              </a:spcBef>
              <a:defRPr sz="1600" b="0" i="0">
                <a:solidFill>
                  <a:srgbClr val="455156"/>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47" name="Shape 24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49" name="Shape 249"/>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0"/>
        <p:cNvGrpSpPr/>
        <p:nvPr/>
      </p:nvGrpSpPr>
      <p:grpSpPr>
        <a:xfrm>
          <a:off x="0" y="0"/>
          <a:ext cx="0" cy="0"/>
          <a:chOff x="0" y="0"/>
          <a:chExt cx="0" cy="0"/>
        </a:xfrm>
      </p:grpSpPr>
      <p:cxnSp>
        <p:nvCxnSpPr>
          <p:cNvPr id="251" name="Shape 251"/>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252" name="Shape 252"/>
          <p:cNvSpPr txBox="1">
            <a:spLocks noGrp="1"/>
          </p:cNvSpPr>
          <p:nvPr>
            <p:ph type="title"/>
          </p:nvPr>
        </p:nvSpPr>
        <p:spPr>
          <a:xfrm>
            <a:off x="457200" y="275712"/>
            <a:ext cx="8229600" cy="645600"/>
          </a:xfrm>
          <a:prstGeom prst="rect">
            <a:avLst/>
          </a:prstGeom>
          <a:noFill/>
          <a:ln>
            <a:noFill/>
          </a:ln>
        </p:spPr>
        <p:txBody>
          <a:bodyPr lIns="91425" tIns="91425" rIns="91425" bIns="91425" anchor="ctr" anchorCtr="0"/>
          <a:lstStyle>
            <a:lvl1pPr algn="l" rtl="0">
              <a:spcBef>
                <a:spcPts val="0"/>
              </a:spcBef>
              <a:defRPr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53" name="Shape 25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54" name="Shape 25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55" name="Shape 255"/>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6"/>
        <p:cNvGrpSpPr/>
        <p:nvPr/>
      </p:nvGrpSpPr>
      <p:grpSpPr>
        <a:xfrm>
          <a:off x="0" y="0"/>
          <a:ext cx="0" cy="0"/>
          <a:chOff x="0" y="0"/>
          <a:chExt cx="0" cy="0"/>
        </a:xfrm>
      </p:grpSpPr>
      <p:sp>
        <p:nvSpPr>
          <p:cNvPr id="257" name="Shape 25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58" name="Shape 25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59" name="Shape 259"/>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cxnSp>
        <p:nvCxnSpPr>
          <p:cNvPr id="17" name="Shape 17"/>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18" name="Shape 18"/>
          <p:cNvSpPr txBox="1">
            <a:spLocks noGrp="1"/>
          </p:cNvSpPr>
          <p:nvPr>
            <p:ph type="title"/>
          </p:nvPr>
        </p:nvSpPr>
        <p:spPr>
          <a:xfrm>
            <a:off x="457200" y="275712"/>
            <a:ext cx="8229600" cy="645600"/>
          </a:xfrm>
          <a:prstGeom prst="rect">
            <a:avLst/>
          </a:prstGeom>
          <a:noFill/>
          <a:ln>
            <a:noFill/>
          </a:ln>
        </p:spPr>
        <p:txBody>
          <a:bodyPr lIns="91425" tIns="91425" rIns="91425" bIns="91425" anchor="ctr" anchorCtr="0"/>
          <a:lstStyle>
            <a:lvl1pPr algn="l" rtl="0">
              <a:spcBef>
                <a:spcPts val="0"/>
              </a:spcBef>
              <a:buClr>
                <a:srgbClr val="F80030"/>
              </a:buClr>
              <a:defRPr cap="small">
                <a:solidFill>
                  <a:srgbClr val="F80030"/>
                </a:solidFill>
              </a:defRPr>
            </a:lvl1pPr>
            <a:lvl2pPr rtl="0">
              <a:spcBef>
                <a:spcPts val="0"/>
              </a:spcBef>
              <a:buClr>
                <a:srgbClr val="F80030"/>
              </a:buClr>
              <a:defRPr sz="3600">
                <a:solidFill>
                  <a:srgbClr val="F80030"/>
                </a:solidFill>
              </a:defRPr>
            </a:lvl2pPr>
            <a:lvl3pPr rtl="0">
              <a:spcBef>
                <a:spcPts val="0"/>
              </a:spcBef>
              <a:buClr>
                <a:srgbClr val="F80030"/>
              </a:buClr>
              <a:defRPr sz="3600">
                <a:solidFill>
                  <a:srgbClr val="F80030"/>
                </a:solidFill>
              </a:defRPr>
            </a:lvl3pPr>
            <a:lvl4pPr rtl="0">
              <a:spcBef>
                <a:spcPts val="0"/>
              </a:spcBef>
              <a:buClr>
                <a:srgbClr val="F80030"/>
              </a:buClr>
              <a:defRPr sz="3600">
                <a:solidFill>
                  <a:srgbClr val="F80030"/>
                </a:solidFill>
              </a:defRPr>
            </a:lvl4pPr>
            <a:lvl5pPr rtl="0">
              <a:spcBef>
                <a:spcPts val="0"/>
              </a:spcBef>
              <a:buClr>
                <a:srgbClr val="F80030"/>
              </a:buClr>
              <a:defRPr sz="3600">
                <a:solidFill>
                  <a:srgbClr val="F80030"/>
                </a:solidFill>
              </a:defRPr>
            </a:lvl5pPr>
            <a:lvl6pPr rtl="0">
              <a:spcBef>
                <a:spcPts val="0"/>
              </a:spcBef>
              <a:buClr>
                <a:srgbClr val="F80030"/>
              </a:buClr>
              <a:defRPr sz="3200">
                <a:solidFill>
                  <a:srgbClr val="F80030"/>
                </a:solidFill>
              </a:defRPr>
            </a:lvl6pPr>
            <a:lvl7pPr rtl="0">
              <a:spcBef>
                <a:spcPts val="0"/>
              </a:spcBef>
              <a:buClr>
                <a:srgbClr val="F80030"/>
              </a:buClr>
              <a:defRPr sz="3200">
                <a:solidFill>
                  <a:srgbClr val="F80030"/>
                </a:solidFill>
              </a:defRPr>
            </a:lvl7pPr>
            <a:lvl8pPr rtl="0">
              <a:spcBef>
                <a:spcPts val="0"/>
              </a:spcBef>
              <a:buClr>
                <a:srgbClr val="F80030"/>
              </a:buClr>
              <a:defRPr sz="3200">
                <a:solidFill>
                  <a:srgbClr val="F80030"/>
                </a:solidFill>
              </a:defRPr>
            </a:lvl8pPr>
            <a:lvl9pPr rtl="0">
              <a:spcBef>
                <a:spcPts val="0"/>
              </a:spcBef>
              <a:buClr>
                <a:srgbClr val="F80030"/>
              </a:buClr>
              <a:defRPr sz="3200">
                <a:solidFill>
                  <a:srgbClr val="F80030"/>
                </a:solidFill>
              </a:defRPr>
            </a:lvl9pPr>
          </a:lstStyle>
          <a:p>
            <a:endParaRPr/>
          </a:p>
        </p:txBody>
      </p:sp>
      <p:sp>
        <p:nvSpPr>
          <p:cNvPr id="19" name="Shape 19"/>
          <p:cNvSpPr txBox="1">
            <a:spLocks noGrp="1"/>
          </p:cNvSpPr>
          <p:nvPr>
            <p:ph type="body" idx="1"/>
          </p:nvPr>
        </p:nvSpPr>
        <p:spPr>
          <a:xfrm>
            <a:off x="457200" y="1283725"/>
            <a:ext cx="8229600" cy="3144299"/>
          </a:xfrm>
          <a:prstGeom prst="rect">
            <a:avLst/>
          </a:prstGeom>
          <a:noFill/>
          <a:ln>
            <a:noFill/>
          </a:ln>
        </p:spPr>
        <p:txBody>
          <a:bodyPr lIns="91425" tIns="91425" rIns="91425" bIns="91425" anchor="t" anchorCtr="0"/>
          <a:lstStyle>
            <a:lvl1pPr rtl="0">
              <a:spcBef>
                <a:spcPts val="0"/>
              </a:spcBef>
              <a:spcAft>
                <a:spcPts val="1000"/>
              </a:spcAft>
              <a:buChar char="●"/>
              <a:defRPr sz="1800">
                <a:solidFill>
                  <a:schemeClr val="accent2"/>
                </a:solidFill>
              </a:defRPr>
            </a:lvl1pPr>
            <a:lvl2pPr rtl="0">
              <a:spcBef>
                <a:spcPts val="0"/>
              </a:spcBef>
              <a:spcAft>
                <a:spcPts val="1000"/>
              </a:spcAft>
              <a:buChar char="○"/>
              <a:defRPr sz="1800">
                <a:solidFill>
                  <a:schemeClr val="accent2"/>
                </a:solidFill>
              </a:defRPr>
            </a:lvl2pPr>
            <a:lvl3pPr rtl="0">
              <a:spcBef>
                <a:spcPts val="0"/>
              </a:spcBef>
              <a:defRPr sz="2000">
                <a:solidFill>
                  <a:schemeClr val="accent2"/>
                </a:solidFill>
              </a:defRPr>
            </a:lvl3pPr>
            <a:lvl4pPr rtl="0">
              <a:spcBef>
                <a:spcPts val="0"/>
              </a:spcBef>
              <a:defRPr sz="1800">
                <a:solidFill>
                  <a:schemeClr val="accent2"/>
                </a:solidFill>
              </a:defRPr>
            </a:lvl4pPr>
            <a:lvl5pPr rtl="0">
              <a:spcBef>
                <a:spcPts val="0"/>
              </a:spcBef>
              <a:defRPr sz="1800">
                <a:solidFill>
                  <a:srgbClr val="455156"/>
                </a:solidFill>
              </a:defRPr>
            </a:lvl5pPr>
            <a:lvl6pPr rtl="0">
              <a:spcBef>
                <a:spcPts val="0"/>
              </a:spcBef>
              <a:buClr>
                <a:schemeClr val="accent2"/>
              </a:buClr>
              <a:defRPr sz="2000">
                <a:solidFill>
                  <a:schemeClr val="accent2"/>
                </a:solidFill>
                <a:latin typeface="Calibri"/>
                <a:ea typeface="Calibri"/>
                <a:cs typeface="Calibri"/>
                <a:sym typeface="Calibri"/>
              </a:defRPr>
            </a:lvl6pPr>
            <a:lvl7pPr rtl="0">
              <a:spcBef>
                <a:spcPts val="0"/>
              </a:spcBef>
              <a:buClr>
                <a:schemeClr val="accent2"/>
              </a:buClr>
              <a:defRPr sz="2000">
                <a:solidFill>
                  <a:schemeClr val="accent2"/>
                </a:solidFill>
                <a:latin typeface="Calibri"/>
                <a:ea typeface="Calibri"/>
                <a:cs typeface="Calibri"/>
                <a:sym typeface="Calibri"/>
              </a:defRPr>
            </a:lvl7pPr>
            <a:lvl8pPr rtl="0">
              <a:spcBef>
                <a:spcPts val="0"/>
              </a:spcBef>
              <a:buClr>
                <a:schemeClr val="accent2"/>
              </a:buClr>
              <a:defRPr sz="2000">
                <a:solidFill>
                  <a:schemeClr val="accent2"/>
                </a:solidFill>
                <a:latin typeface="Calibri"/>
                <a:ea typeface="Calibri"/>
                <a:cs typeface="Calibri"/>
                <a:sym typeface="Calibri"/>
              </a:defRPr>
            </a:lvl8pPr>
            <a:lvl9pPr rtl="0">
              <a:spcBef>
                <a:spcPts val="0"/>
              </a:spcBef>
              <a:buClr>
                <a:schemeClr val="accent2"/>
              </a:buClr>
              <a:defRPr sz="2000">
                <a:solidFill>
                  <a:schemeClr val="accent2"/>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792288" y="3600450"/>
            <a:ext cx="5486399" cy="425099"/>
          </a:xfrm>
          <a:prstGeom prst="rect">
            <a:avLst/>
          </a:prstGeom>
          <a:noFill/>
          <a:ln>
            <a:noFill/>
          </a:ln>
        </p:spPr>
        <p:txBody>
          <a:bodyPr lIns="91425" tIns="91425" rIns="91425" bIns="91425" anchor="b" anchorCtr="0"/>
          <a:lstStyle>
            <a:lvl1pPr algn="l" rtl="0">
              <a:spcBef>
                <a:spcPts val="0"/>
              </a:spcBef>
              <a:defRPr sz="2000" b="1"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62" name="Shape 262"/>
          <p:cNvSpPr>
            <a:spLocks noGrp="1"/>
          </p:cNvSpPr>
          <p:nvPr>
            <p:ph type="pic" idx="2"/>
          </p:nvPr>
        </p:nvSpPr>
        <p:spPr>
          <a:xfrm>
            <a:off x="1792288" y="459581"/>
            <a:ext cx="5486399" cy="3086099"/>
          </a:xfrm>
          <a:prstGeom prst="rect">
            <a:avLst/>
          </a:prstGeom>
          <a:noFill/>
          <a:ln>
            <a:noFill/>
          </a:ln>
        </p:spPr>
        <p:txBody>
          <a:bodyPr lIns="91425" tIns="91425" rIns="91425" bIns="91425" anchor="ctr" anchorCtr="0"/>
          <a:lstStyle>
            <a:lvl1pPr marL="0" marR="0" indent="0" algn="l" rtl="0">
              <a:spcBef>
                <a:spcPts val="0"/>
              </a:spcBef>
              <a:spcAft>
                <a:spcPts val="0"/>
              </a:spcAft>
              <a:buClr>
                <a:schemeClr val="accent3"/>
              </a:buClr>
              <a:buFont typeface="Arial"/>
              <a:buNone/>
              <a:defRPr sz="3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263" name="Shape 263"/>
          <p:cNvSpPr txBox="1">
            <a:spLocks noGrp="1"/>
          </p:cNvSpPr>
          <p:nvPr>
            <p:ph type="body" idx="1"/>
          </p:nvPr>
        </p:nvSpPr>
        <p:spPr>
          <a:xfrm>
            <a:off x="1792288" y="4025503"/>
            <a:ext cx="5486399" cy="603599"/>
          </a:xfrm>
          <a:prstGeom prst="rect">
            <a:avLst/>
          </a:prstGeom>
          <a:noFill/>
          <a:ln>
            <a:noFill/>
          </a:ln>
        </p:spPr>
        <p:txBody>
          <a:bodyPr lIns="91425" tIns="91425" rIns="91425" bIns="91425" anchor="t" anchorCtr="0"/>
          <a:lstStyle>
            <a:lvl1pPr marL="0" indent="0" rtl="0">
              <a:spcBef>
                <a:spcPts val="0"/>
              </a:spcBef>
              <a:buClr>
                <a:schemeClr val="accent2"/>
              </a:buClr>
              <a:buNone/>
              <a:defRPr sz="1400" b="0" i="0">
                <a:solidFill>
                  <a:schemeClr val="accent2"/>
                </a:solidFill>
              </a:defRPr>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264" name="Shape 264"/>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65" name="Shape 26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66" name="Shape 266"/>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67"/>
        <p:cNvGrpSpPr/>
        <p:nvPr/>
      </p:nvGrpSpPr>
      <p:grpSpPr>
        <a:xfrm>
          <a:off x="0" y="0"/>
          <a:ext cx="0" cy="0"/>
          <a:chOff x="0" y="0"/>
          <a:chExt cx="0" cy="0"/>
        </a:xfrm>
      </p:grpSpPr>
      <p:cxnSp>
        <p:nvCxnSpPr>
          <p:cNvPr id="268" name="Shape 268"/>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269" name="Shape 269"/>
          <p:cNvSpPr txBox="1">
            <a:spLocks noGrp="1"/>
          </p:cNvSpPr>
          <p:nvPr>
            <p:ph type="title"/>
          </p:nvPr>
        </p:nvSpPr>
        <p:spPr>
          <a:xfrm>
            <a:off x="457200" y="267357"/>
            <a:ext cx="8229600" cy="653999"/>
          </a:xfrm>
          <a:prstGeom prst="rect">
            <a:avLst/>
          </a:prstGeom>
          <a:noFill/>
          <a:ln>
            <a:noFill/>
          </a:ln>
        </p:spPr>
        <p:txBody>
          <a:bodyPr lIns="91425" tIns="91425" rIns="91425" bIns="91425" anchor="ctr" anchorCtr="0"/>
          <a:lstStyle>
            <a:lvl1pPr rtl="0">
              <a:spcBef>
                <a:spcPts val="0"/>
              </a:spcBef>
              <a:defRPr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70" name="Shape 270"/>
          <p:cNvSpPr txBox="1">
            <a:spLocks noGrp="1"/>
          </p:cNvSpPr>
          <p:nvPr>
            <p:ph type="body" idx="1"/>
          </p:nvPr>
        </p:nvSpPr>
        <p:spPr>
          <a:xfrm rot="5400000">
            <a:off x="2801099" y="-1291179"/>
            <a:ext cx="3541800" cy="8229600"/>
          </a:xfrm>
          <a:prstGeom prst="rect">
            <a:avLst/>
          </a:prstGeom>
          <a:noFill/>
          <a:ln>
            <a:noFill/>
          </a:ln>
        </p:spPr>
        <p:txBody>
          <a:bodyPr lIns="91425" tIns="91425" rIns="91425" bIns="91425" anchor="t" anchorCtr="0"/>
          <a:lstStyle>
            <a:lvl1pPr rtl="0">
              <a:spcBef>
                <a:spcPts val="0"/>
              </a:spcBef>
              <a:defRPr sz="2800" b="0" i="0">
                <a:solidFill>
                  <a:srgbClr val="455156"/>
                </a:solidFill>
              </a:defRPr>
            </a:lvl1pPr>
            <a:lvl2pPr rtl="0">
              <a:spcBef>
                <a:spcPts val="0"/>
              </a:spcBef>
              <a:defRPr sz="1800" b="0" i="0">
                <a:solidFill>
                  <a:srgbClr val="455156"/>
                </a:solidFill>
              </a:defRPr>
            </a:lvl2pPr>
            <a:lvl3pPr rtl="0">
              <a:spcBef>
                <a:spcPts val="0"/>
              </a:spcBef>
              <a:defRPr sz="2000" b="0" i="0">
                <a:solidFill>
                  <a:srgbClr val="455156"/>
                </a:solidFill>
              </a:defRPr>
            </a:lvl3pPr>
            <a:lvl4pPr rtl="0">
              <a:spcBef>
                <a:spcPts val="0"/>
              </a:spcBef>
              <a:defRPr sz="1800" b="0" i="0">
                <a:solidFill>
                  <a:srgbClr val="455156"/>
                </a:solidFill>
              </a:defRPr>
            </a:lvl4pPr>
            <a:lvl5pPr rtl="0">
              <a:spcBef>
                <a:spcPts val="0"/>
              </a:spcBef>
              <a:defRPr sz="1800" b="0" i="0">
                <a:solidFill>
                  <a:srgbClr val="455156"/>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71" name="Shape 27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72" name="Shape 27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73" name="Shape 273"/>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4"/>
        <p:cNvGrpSpPr/>
        <p:nvPr/>
      </p:nvGrpSpPr>
      <p:grpSpPr>
        <a:xfrm>
          <a:off x="0" y="0"/>
          <a:ext cx="0" cy="0"/>
          <a:chOff x="0" y="0"/>
          <a:chExt cx="0" cy="0"/>
        </a:xfrm>
      </p:grpSpPr>
      <p:cxnSp>
        <p:nvCxnSpPr>
          <p:cNvPr id="275" name="Shape 275"/>
          <p:cNvCxnSpPr/>
          <p:nvPr/>
        </p:nvCxnSpPr>
        <p:spPr>
          <a:xfrm rot="10800000">
            <a:off x="7153275" y="284522"/>
            <a:ext cx="0" cy="4310099"/>
          </a:xfrm>
          <a:prstGeom prst="straightConnector1">
            <a:avLst/>
          </a:prstGeom>
          <a:noFill/>
          <a:ln w="9525" cap="flat" cmpd="sng">
            <a:solidFill>
              <a:schemeClr val="accent1"/>
            </a:solidFill>
            <a:prstDash val="solid"/>
            <a:round/>
            <a:headEnd type="none" w="med" len="med"/>
            <a:tailEnd type="none" w="med" len="med"/>
          </a:ln>
        </p:spPr>
      </p:cxnSp>
      <p:sp>
        <p:nvSpPr>
          <p:cNvPr id="276" name="Shape 276"/>
          <p:cNvSpPr txBox="1">
            <a:spLocks noGrp="1"/>
          </p:cNvSpPr>
          <p:nvPr>
            <p:ph type="title"/>
          </p:nvPr>
        </p:nvSpPr>
        <p:spPr>
          <a:xfrm rot="5400000">
            <a:off x="5764499" y="1672167"/>
            <a:ext cx="4310400" cy="1534199"/>
          </a:xfrm>
          <a:prstGeom prst="rect">
            <a:avLst/>
          </a:prstGeom>
          <a:noFill/>
          <a:ln>
            <a:noFill/>
          </a:ln>
        </p:spPr>
        <p:txBody>
          <a:bodyPr lIns="91425" tIns="91425" rIns="91425" bIns="91425" anchor="ctr" anchorCtr="0"/>
          <a:lstStyle>
            <a:lvl1pPr algn="l" rtl="0">
              <a:spcBef>
                <a:spcPts val="0"/>
              </a:spcBef>
              <a:defRPr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77" name="Shape 277"/>
          <p:cNvSpPr txBox="1">
            <a:spLocks noGrp="1"/>
          </p:cNvSpPr>
          <p:nvPr>
            <p:ph type="body" idx="1"/>
          </p:nvPr>
        </p:nvSpPr>
        <p:spPr>
          <a:xfrm rot="5400000">
            <a:off x="1543860" y="-802532"/>
            <a:ext cx="4310400" cy="6483600"/>
          </a:xfrm>
          <a:prstGeom prst="rect">
            <a:avLst/>
          </a:prstGeom>
          <a:noFill/>
          <a:ln>
            <a:noFill/>
          </a:ln>
        </p:spPr>
        <p:txBody>
          <a:bodyPr lIns="91425" tIns="91425" rIns="91425" bIns="91425" anchor="t" anchorCtr="0"/>
          <a:lstStyle>
            <a:lvl1pPr rtl="0">
              <a:spcBef>
                <a:spcPts val="0"/>
              </a:spcBef>
              <a:defRPr sz="2800" b="0" i="0">
                <a:solidFill>
                  <a:srgbClr val="455156"/>
                </a:solidFill>
              </a:defRPr>
            </a:lvl1pPr>
            <a:lvl2pPr rtl="0">
              <a:spcBef>
                <a:spcPts val="0"/>
              </a:spcBef>
              <a:defRPr sz="1800" b="0" i="0">
                <a:solidFill>
                  <a:srgbClr val="455156"/>
                </a:solidFill>
              </a:defRPr>
            </a:lvl2pPr>
            <a:lvl3pPr rtl="0">
              <a:spcBef>
                <a:spcPts val="0"/>
              </a:spcBef>
              <a:defRPr sz="2000" b="0" i="0">
                <a:solidFill>
                  <a:srgbClr val="455156"/>
                </a:solidFill>
              </a:defRPr>
            </a:lvl3pPr>
            <a:lvl4pPr rtl="0">
              <a:spcBef>
                <a:spcPts val="0"/>
              </a:spcBef>
              <a:defRPr sz="1800" b="0" i="0">
                <a:solidFill>
                  <a:srgbClr val="455156"/>
                </a:solidFill>
              </a:defRPr>
            </a:lvl4pPr>
            <a:lvl5pPr rtl="0">
              <a:spcBef>
                <a:spcPts val="0"/>
              </a:spcBef>
              <a:defRPr sz="1800" b="0" i="0">
                <a:solidFill>
                  <a:srgbClr val="455156"/>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78" name="Shape 27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79" name="Shape 27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80" name="Shape 280"/>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3305175"/>
            <a:ext cx="7772400" cy="1021499"/>
          </a:xfrm>
          <a:prstGeom prst="rect">
            <a:avLst/>
          </a:prstGeom>
          <a:noFill/>
          <a:ln>
            <a:noFill/>
          </a:ln>
        </p:spPr>
        <p:txBody>
          <a:bodyPr lIns="91425" tIns="91425" rIns="91425" bIns="91425" anchor="t" anchorCtr="0"/>
          <a:lstStyle>
            <a:lvl1pPr algn="l" rtl="0">
              <a:spcBef>
                <a:spcPts val="0"/>
              </a:spcBef>
              <a:defRPr sz="4000" b="0" cap="small">
                <a:solidFill>
                  <a:schemeClr val="accent1"/>
                </a:solidFill>
              </a:defRPr>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24" name="Shape 24"/>
          <p:cNvSpPr txBox="1">
            <a:spLocks noGrp="1"/>
          </p:cNvSpPr>
          <p:nvPr>
            <p:ph type="body" idx="1"/>
          </p:nvPr>
        </p:nvSpPr>
        <p:spPr>
          <a:xfrm>
            <a:off x="722312" y="2180034"/>
            <a:ext cx="7772400" cy="1125000"/>
          </a:xfrm>
          <a:prstGeom prst="rect">
            <a:avLst/>
          </a:prstGeom>
          <a:noFill/>
          <a:ln>
            <a:noFill/>
          </a:ln>
        </p:spPr>
        <p:txBody>
          <a:bodyPr lIns="91425" tIns="91425" rIns="91425" bIns="91425" anchor="b" anchorCtr="0"/>
          <a:lstStyle>
            <a:lvl1pPr marL="0" indent="0" rtl="0">
              <a:spcBef>
                <a:spcPts val="0"/>
              </a:spcBef>
              <a:buClr>
                <a:schemeClr val="accent2"/>
              </a:buClr>
              <a:buNone/>
              <a:defRPr sz="2000">
                <a:solidFill>
                  <a:schemeClr val="accent2"/>
                </a:solidFill>
              </a:defRPr>
            </a:lvl1pPr>
            <a:lvl2pPr marL="457200" indent="0" rtl="0">
              <a:spcBef>
                <a:spcPts val="0"/>
              </a:spcBef>
              <a:buClr>
                <a:srgbClr val="888888"/>
              </a:buClr>
              <a:buNone/>
              <a:defRPr sz="1800">
                <a:solidFill>
                  <a:srgbClr val="888888"/>
                </a:solidFill>
              </a:defRPr>
            </a:lvl2pPr>
            <a:lvl3pPr marL="914400" indent="0" rtl="0">
              <a:spcBef>
                <a:spcPts val="0"/>
              </a:spcBef>
              <a:buClr>
                <a:srgbClr val="888888"/>
              </a:buClr>
              <a:buNone/>
              <a:defRPr sz="1600">
                <a:solidFill>
                  <a:srgbClr val="888888"/>
                </a:solidFill>
              </a:defRPr>
            </a:lvl3pPr>
            <a:lvl4pPr marL="1371600" indent="0" rtl="0">
              <a:spcBef>
                <a:spcPts val="0"/>
              </a:spcBef>
              <a:buClr>
                <a:srgbClr val="888888"/>
              </a:buClr>
              <a:buNone/>
              <a:defRPr sz="1400">
                <a:solidFill>
                  <a:srgbClr val="888888"/>
                </a:solidFill>
              </a:defRPr>
            </a:lvl4pPr>
            <a:lvl5pPr marL="1828800" indent="0" rtl="0">
              <a:spcBef>
                <a:spcPts val="0"/>
              </a:spcBef>
              <a:buClr>
                <a:srgbClr val="888888"/>
              </a:buClr>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5" name="Shape 25"/>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8"/>
        <p:cNvGrpSpPr/>
        <p:nvPr/>
      </p:nvGrpSpPr>
      <p:grpSpPr>
        <a:xfrm>
          <a:off x="0" y="0"/>
          <a:ext cx="0" cy="0"/>
          <a:chOff x="0" y="0"/>
          <a:chExt cx="0" cy="0"/>
        </a:xfrm>
      </p:grpSpPr>
      <p:cxnSp>
        <p:nvCxnSpPr>
          <p:cNvPr id="29" name="Shape 29"/>
          <p:cNvCxnSpPr/>
          <p:nvPr/>
        </p:nvCxnSpPr>
        <p:spPr>
          <a:xfrm>
            <a:off x="457200" y="979884"/>
            <a:ext cx="3008399" cy="0"/>
          </a:xfrm>
          <a:prstGeom prst="straightConnector1">
            <a:avLst/>
          </a:prstGeom>
          <a:noFill/>
          <a:ln w="9525" cap="flat" cmpd="sng">
            <a:solidFill>
              <a:schemeClr val="accent1"/>
            </a:solidFill>
            <a:prstDash val="solid"/>
            <a:round/>
            <a:headEnd type="none" w="med" len="med"/>
            <a:tailEnd type="none" w="med" len="med"/>
          </a:ln>
        </p:spPr>
      </p:cxnSp>
      <p:sp>
        <p:nvSpPr>
          <p:cNvPr id="30" name="Shape 30"/>
          <p:cNvSpPr txBox="1">
            <a:spLocks noGrp="1"/>
          </p:cNvSpPr>
          <p:nvPr>
            <p:ph type="title"/>
          </p:nvPr>
        </p:nvSpPr>
        <p:spPr>
          <a:xfrm>
            <a:off x="457200" y="275711"/>
            <a:ext cx="3008399" cy="704099"/>
          </a:xfrm>
          <a:prstGeom prst="rect">
            <a:avLst/>
          </a:prstGeom>
          <a:noFill/>
          <a:ln>
            <a:noFill/>
          </a:ln>
        </p:spPr>
        <p:txBody>
          <a:bodyPr lIns="91425" tIns="91425" rIns="91425" bIns="91425" anchor="ctr" anchorCtr="0"/>
          <a:lstStyle>
            <a:lvl1pPr algn="l" rtl="0">
              <a:spcBef>
                <a:spcPts val="0"/>
              </a:spcBef>
              <a:defRPr sz="2000" b="1" cap="small">
                <a:solidFill>
                  <a:schemeClr val="accent1"/>
                </a:solidFill>
              </a:defRPr>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31" name="Shape 31"/>
          <p:cNvSpPr txBox="1">
            <a:spLocks noGrp="1"/>
          </p:cNvSpPr>
          <p:nvPr>
            <p:ph type="body" idx="1"/>
          </p:nvPr>
        </p:nvSpPr>
        <p:spPr>
          <a:xfrm>
            <a:off x="3575050" y="275712"/>
            <a:ext cx="5111699" cy="4318799"/>
          </a:xfrm>
          <a:prstGeom prst="rect">
            <a:avLst/>
          </a:prstGeom>
          <a:noFill/>
          <a:ln>
            <a:noFill/>
          </a:ln>
        </p:spPr>
        <p:txBody>
          <a:bodyPr lIns="91425" tIns="91425" rIns="91425" bIns="91425" anchor="t" anchorCtr="0"/>
          <a:lstStyle>
            <a:lvl1pPr rtl="0">
              <a:spcBef>
                <a:spcPts val="0"/>
              </a:spcBef>
              <a:defRPr sz="2800" b="0" i="0">
                <a:solidFill>
                  <a:srgbClr val="455156"/>
                </a:solidFill>
              </a:defRPr>
            </a:lvl1pPr>
            <a:lvl2pPr rtl="0">
              <a:spcBef>
                <a:spcPts val="0"/>
              </a:spcBef>
              <a:defRPr sz="2400" b="0" i="0">
                <a:solidFill>
                  <a:srgbClr val="455156"/>
                </a:solidFill>
              </a:defRPr>
            </a:lvl2pPr>
            <a:lvl3pPr rtl="0">
              <a:spcBef>
                <a:spcPts val="0"/>
              </a:spcBef>
              <a:defRPr sz="2000" b="0" i="0">
                <a:solidFill>
                  <a:srgbClr val="455156"/>
                </a:solidFill>
              </a:defRPr>
            </a:lvl3pPr>
            <a:lvl4pPr rtl="0">
              <a:spcBef>
                <a:spcPts val="0"/>
              </a:spcBef>
              <a:defRPr sz="1800" b="0" i="0">
                <a:solidFill>
                  <a:srgbClr val="455156"/>
                </a:solidFill>
              </a:defRPr>
            </a:lvl4pPr>
            <a:lvl5pPr rtl="0">
              <a:spcBef>
                <a:spcPts val="0"/>
              </a:spcBef>
              <a:defRPr sz="1800" b="0" i="0">
                <a:solidFill>
                  <a:srgbClr val="455156"/>
                </a:solidFill>
              </a:defRPr>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32" name="Shape 32"/>
          <p:cNvSpPr txBox="1">
            <a:spLocks noGrp="1"/>
          </p:cNvSpPr>
          <p:nvPr>
            <p:ph type="body" idx="2"/>
          </p:nvPr>
        </p:nvSpPr>
        <p:spPr>
          <a:xfrm>
            <a:off x="457200" y="979678"/>
            <a:ext cx="3008399" cy="3615000"/>
          </a:xfrm>
          <a:prstGeom prst="rect">
            <a:avLst/>
          </a:prstGeom>
          <a:noFill/>
          <a:ln>
            <a:noFill/>
          </a:ln>
        </p:spPr>
        <p:txBody>
          <a:bodyPr lIns="91425" tIns="91425" rIns="91425" bIns="91425" anchor="t" anchorCtr="0"/>
          <a:lstStyle>
            <a:lvl1pPr marL="0" indent="0" rtl="0">
              <a:spcBef>
                <a:spcPts val="0"/>
              </a:spcBef>
              <a:buClr>
                <a:schemeClr val="accent1"/>
              </a:buClr>
              <a:buNone/>
              <a:defRPr sz="1400">
                <a:solidFill>
                  <a:schemeClr val="accent1"/>
                </a:solidFill>
              </a:defRPr>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3" name="Shape 3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cxnSp>
        <p:nvCxnSpPr>
          <p:cNvPr id="37" name="Shape 37"/>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38" name="Shape 38"/>
          <p:cNvSpPr txBox="1">
            <a:spLocks noGrp="1"/>
          </p:cNvSpPr>
          <p:nvPr>
            <p:ph type="title"/>
          </p:nvPr>
        </p:nvSpPr>
        <p:spPr>
          <a:xfrm>
            <a:off x="457200" y="275712"/>
            <a:ext cx="8229600" cy="645600"/>
          </a:xfrm>
          <a:prstGeom prst="rect">
            <a:avLst/>
          </a:prstGeom>
          <a:noFill/>
          <a:ln>
            <a:noFill/>
          </a:ln>
        </p:spPr>
        <p:txBody>
          <a:bodyPr lIns="91425" tIns="91425" rIns="91425" bIns="91425" anchor="ctr" anchorCtr="0"/>
          <a:lstStyle>
            <a:lvl1pPr algn="l" rtl="0">
              <a:spcBef>
                <a:spcPts val="0"/>
              </a:spcBef>
              <a:defRPr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39" name="Shape 39"/>
          <p:cNvSpPr txBox="1">
            <a:spLocks noGrp="1"/>
          </p:cNvSpPr>
          <p:nvPr>
            <p:ph type="body" idx="1"/>
          </p:nvPr>
        </p:nvSpPr>
        <p:spPr>
          <a:xfrm>
            <a:off x="457200" y="1010946"/>
            <a:ext cx="4040099" cy="451199"/>
          </a:xfrm>
          <a:prstGeom prst="rect">
            <a:avLst/>
          </a:prstGeom>
          <a:noFill/>
          <a:ln>
            <a:noFill/>
          </a:ln>
        </p:spPr>
        <p:txBody>
          <a:bodyPr lIns="91425" tIns="91425" rIns="91425" bIns="91425" anchor="b" anchorCtr="0"/>
          <a:lstStyle>
            <a:lvl1pPr marL="0" indent="0" rtl="0">
              <a:spcBef>
                <a:spcPts val="0"/>
              </a:spcBef>
              <a:buClr>
                <a:schemeClr val="accent1"/>
              </a:buClr>
              <a:buNone/>
              <a:defRPr sz="2400" b="1">
                <a:solidFill>
                  <a:schemeClr val="accent1"/>
                </a:solidFill>
              </a:defRPr>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0" name="Shape 40"/>
          <p:cNvSpPr txBox="1">
            <a:spLocks noGrp="1"/>
          </p:cNvSpPr>
          <p:nvPr>
            <p:ph type="body" idx="2"/>
          </p:nvPr>
        </p:nvSpPr>
        <p:spPr>
          <a:xfrm>
            <a:off x="457200" y="1462112"/>
            <a:ext cx="4040099" cy="3132599"/>
          </a:xfrm>
          <a:prstGeom prst="rect">
            <a:avLst/>
          </a:prstGeom>
          <a:noFill/>
          <a:ln>
            <a:noFill/>
          </a:ln>
        </p:spPr>
        <p:txBody>
          <a:bodyPr lIns="91425" tIns="91425" rIns="91425" bIns="91425" anchor="t" anchorCtr="0"/>
          <a:lstStyle>
            <a:lvl1pPr rtl="0">
              <a:spcBef>
                <a:spcPts val="0"/>
              </a:spcBef>
              <a:defRPr sz="2000" b="0" i="0">
                <a:solidFill>
                  <a:srgbClr val="455156"/>
                </a:solidFill>
              </a:defRPr>
            </a:lvl1pPr>
            <a:lvl2pPr rtl="0">
              <a:spcBef>
                <a:spcPts val="0"/>
              </a:spcBef>
              <a:defRPr sz="1800" b="0" i="0">
                <a:solidFill>
                  <a:srgbClr val="455156"/>
                </a:solidFill>
              </a:defRPr>
            </a:lvl2pPr>
            <a:lvl3pPr rtl="0">
              <a:spcBef>
                <a:spcPts val="0"/>
              </a:spcBef>
              <a:defRPr sz="1600" b="0" i="0">
                <a:solidFill>
                  <a:srgbClr val="455156"/>
                </a:solidFill>
              </a:defRPr>
            </a:lvl3pPr>
            <a:lvl4pPr rtl="0">
              <a:spcBef>
                <a:spcPts val="0"/>
              </a:spcBef>
              <a:defRPr sz="1400" b="0" i="0">
                <a:solidFill>
                  <a:srgbClr val="455156"/>
                </a:solidFill>
              </a:defRPr>
            </a:lvl4pPr>
            <a:lvl5pPr rtl="0">
              <a:spcBef>
                <a:spcPts val="0"/>
              </a:spcBef>
              <a:defRPr sz="1400" b="0" i="0">
                <a:solidFill>
                  <a:srgbClr val="455156"/>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1" name="Shape 41"/>
          <p:cNvSpPr txBox="1">
            <a:spLocks noGrp="1"/>
          </p:cNvSpPr>
          <p:nvPr>
            <p:ph type="body" idx="3"/>
          </p:nvPr>
        </p:nvSpPr>
        <p:spPr>
          <a:xfrm>
            <a:off x="4700728" y="1010946"/>
            <a:ext cx="3986099" cy="451199"/>
          </a:xfrm>
          <a:prstGeom prst="rect">
            <a:avLst/>
          </a:prstGeom>
          <a:noFill/>
          <a:ln>
            <a:noFill/>
          </a:ln>
        </p:spPr>
        <p:txBody>
          <a:bodyPr lIns="91425" tIns="91425" rIns="91425" bIns="91425" anchor="b" anchorCtr="0"/>
          <a:lstStyle>
            <a:lvl1pPr marL="0" indent="0" rtl="0">
              <a:spcBef>
                <a:spcPts val="0"/>
              </a:spcBef>
              <a:buClr>
                <a:srgbClr val="F80030"/>
              </a:buClr>
              <a:buNone/>
              <a:defRPr sz="2400" b="1">
                <a:solidFill>
                  <a:srgbClr val="F80030"/>
                </a:solidFill>
              </a:defRPr>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4"/>
          </p:nvPr>
        </p:nvSpPr>
        <p:spPr>
          <a:xfrm>
            <a:off x="4700728" y="1462112"/>
            <a:ext cx="3986099" cy="3132599"/>
          </a:xfrm>
          <a:prstGeom prst="rect">
            <a:avLst/>
          </a:prstGeom>
          <a:noFill/>
          <a:ln>
            <a:noFill/>
          </a:ln>
        </p:spPr>
        <p:txBody>
          <a:bodyPr lIns="91425" tIns="91425" rIns="91425" bIns="91425" anchor="t" anchorCtr="0"/>
          <a:lstStyle>
            <a:lvl1pPr rtl="0">
              <a:spcBef>
                <a:spcPts val="0"/>
              </a:spcBef>
              <a:defRPr sz="2000" b="0" i="0">
                <a:solidFill>
                  <a:srgbClr val="455156"/>
                </a:solidFill>
              </a:defRPr>
            </a:lvl1pPr>
            <a:lvl2pPr rtl="0">
              <a:spcBef>
                <a:spcPts val="0"/>
              </a:spcBef>
              <a:defRPr sz="1800" b="0" i="0">
                <a:solidFill>
                  <a:srgbClr val="455156"/>
                </a:solidFill>
              </a:defRPr>
            </a:lvl2pPr>
            <a:lvl3pPr rtl="0">
              <a:spcBef>
                <a:spcPts val="0"/>
              </a:spcBef>
              <a:defRPr sz="1600" b="0" i="0">
                <a:solidFill>
                  <a:srgbClr val="455156"/>
                </a:solidFill>
              </a:defRPr>
            </a:lvl3pPr>
            <a:lvl4pPr rtl="0">
              <a:spcBef>
                <a:spcPts val="0"/>
              </a:spcBef>
              <a:defRPr sz="1400" b="0" i="0">
                <a:solidFill>
                  <a:srgbClr val="455156"/>
                </a:solidFill>
              </a:defRPr>
            </a:lvl4pPr>
            <a:lvl5pPr rtl="0">
              <a:spcBef>
                <a:spcPts val="0"/>
              </a:spcBef>
              <a:defRPr sz="1400" b="0" i="0">
                <a:solidFill>
                  <a:srgbClr val="455156"/>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cxnSp>
        <p:nvCxnSpPr>
          <p:cNvPr id="47" name="Shape 47"/>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48" name="Shape 48"/>
          <p:cNvSpPr txBox="1">
            <a:spLocks noGrp="1"/>
          </p:cNvSpPr>
          <p:nvPr>
            <p:ph type="title"/>
          </p:nvPr>
        </p:nvSpPr>
        <p:spPr>
          <a:xfrm>
            <a:off x="457200" y="267357"/>
            <a:ext cx="8229600" cy="653699"/>
          </a:xfrm>
          <a:prstGeom prst="rect">
            <a:avLst/>
          </a:prstGeom>
          <a:noFill/>
          <a:ln>
            <a:noFill/>
          </a:ln>
        </p:spPr>
        <p:txBody>
          <a:bodyPr lIns="91425" tIns="91425" rIns="91425" bIns="91425" anchor="ctr" anchorCtr="0"/>
          <a:lstStyle>
            <a:lvl1pPr algn="l" rtl="0">
              <a:spcBef>
                <a:spcPts val="0"/>
              </a:spcBef>
              <a:defRPr cap="small">
                <a:solidFill>
                  <a:schemeClr val="accent1"/>
                </a:solidFill>
              </a:defRPr>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49" name="Shape 49"/>
          <p:cNvSpPr txBox="1">
            <a:spLocks noGrp="1"/>
          </p:cNvSpPr>
          <p:nvPr>
            <p:ph type="body" idx="1"/>
          </p:nvPr>
        </p:nvSpPr>
        <p:spPr>
          <a:xfrm>
            <a:off x="457200" y="1027655"/>
            <a:ext cx="4038599" cy="3567000"/>
          </a:xfrm>
          <a:prstGeom prst="rect">
            <a:avLst/>
          </a:prstGeom>
          <a:noFill/>
          <a:ln>
            <a:noFill/>
          </a:ln>
        </p:spPr>
        <p:txBody>
          <a:bodyPr lIns="91425" tIns="91425" rIns="91425" bIns="91425" anchor="t" anchorCtr="0"/>
          <a:lstStyle>
            <a:lvl1pPr rtl="0">
              <a:spcBef>
                <a:spcPts val="0"/>
              </a:spcBef>
              <a:defRPr sz="2400" b="0" i="0">
                <a:solidFill>
                  <a:srgbClr val="455156"/>
                </a:solidFill>
              </a:defRPr>
            </a:lvl1pPr>
            <a:lvl2pPr rtl="0">
              <a:spcBef>
                <a:spcPts val="0"/>
              </a:spcBef>
              <a:defRPr sz="2000" b="0" i="0">
                <a:solidFill>
                  <a:srgbClr val="455156"/>
                </a:solidFill>
              </a:defRPr>
            </a:lvl2pPr>
            <a:lvl3pPr rtl="0">
              <a:spcBef>
                <a:spcPts val="0"/>
              </a:spcBef>
              <a:defRPr sz="1800" b="0" i="0">
                <a:solidFill>
                  <a:srgbClr val="455156"/>
                </a:solidFill>
              </a:defRPr>
            </a:lvl3pPr>
            <a:lvl4pPr rtl="0">
              <a:spcBef>
                <a:spcPts val="0"/>
              </a:spcBef>
              <a:defRPr sz="1600" b="0" i="0">
                <a:solidFill>
                  <a:srgbClr val="455156"/>
                </a:solidFill>
              </a:defRPr>
            </a:lvl4pPr>
            <a:lvl5pPr rtl="0">
              <a:spcBef>
                <a:spcPts val="0"/>
              </a:spcBef>
              <a:defRPr sz="1600" b="0" i="0">
                <a:solidFill>
                  <a:srgbClr val="455156"/>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0" name="Shape 50"/>
          <p:cNvSpPr txBox="1">
            <a:spLocks noGrp="1"/>
          </p:cNvSpPr>
          <p:nvPr>
            <p:ph type="body" idx="2"/>
          </p:nvPr>
        </p:nvSpPr>
        <p:spPr>
          <a:xfrm>
            <a:off x="4648200" y="1027655"/>
            <a:ext cx="4038599" cy="3567000"/>
          </a:xfrm>
          <a:prstGeom prst="rect">
            <a:avLst/>
          </a:prstGeom>
          <a:noFill/>
          <a:ln>
            <a:noFill/>
          </a:ln>
        </p:spPr>
        <p:txBody>
          <a:bodyPr lIns="91425" tIns="91425" rIns="91425" bIns="91425" anchor="t" anchorCtr="0"/>
          <a:lstStyle>
            <a:lvl1pPr rtl="0">
              <a:spcBef>
                <a:spcPts val="0"/>
              </a:spcBef>
              <a:defRPr sz="2400" b="0" i="0">
                <a:solidFill>
                  <a:srgbClr val="455156"/>
                </a:solidFill>
              </a:defRPr>
            </a:lvl1pPr>
            <a:lvl2pPr rtl="0">
              <a:spcBef>
                <a:spcPts val="0"/>
              </a:spcBef>
              <a:defRPr sz="2000" b="0" i="0">
                <a:solidFill>
                  <a:srgbClr val="455156"/>
                </a:solidFill>
              </a:defRPr>
            </a:lvl2pPr>
            <a:lvl3pPr rtl="0">
              <a:spcBef>
                <a:spcPts val="0"/>
              </a:spcBef>
              <a:defRPr sz="1800" b="0" i="0">
                <a:solidFill>
                  <a:srgbClr val="455156"/>
                </a:solidFill>
              </a:defRPr>
            </a:lvl3pPr>
            <a:lvl4pPr rtl="0">
              <a:spcBef>
                <a:spcPts val="0"/>
              </a:spcBef>
              <a:defRPr sz="1600" b="0" i="0">
                <a:solidFill>
                  <a:srgbClr val="455156"/>
                </a:solidFill>
              </a:defRPr>
            </a:lvl4pPr>
            <a:lvl5pPr rtl="0">
              <a:spcBef>
                <a:spcPts val="0"/>
              </a:spcBef>
              <a:defRPr sz="1600" b="0" i="0">
                <a:solidFill>
                  <a:srgbClr val="455156"/>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1" name="Shape 5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cxnSp>
        <p:nvCxnSpPr>
          <p:cNvPr id="55" name="Shape 55"/>
          <p:cNvCxnSpPr/>
          <p:nvPr/>
        </p:nvCxnSpPr>
        <p:spPr>
          <a:xfrm>
            <a:off x="457200" y="921543"/>
            <a:ext cx="8229600" cy="0"/>
          </a:xfrm>
          <a:prstGeom prst="straightConnector1">
            <a:avLst/>
          </a:prstGeom>
          <a:noFill/>
          <a:ln w="9525" cap="flat" cmpd="sng">
            <a:solidFill>
              <a:schemeClr val="accent1"/>
            </a:solidFill>
            <a:prstDash val="solid"/>
            <a:round/>
            <a:headEnd type="none" w="med" len="med"/>
            <a:tailEnd type="none" w="med" len="med"/>
          </a:ln>
        </p:spPr>
      </p:cxnSp>
      <p:sp>
        <p:nvSpPr>
          <p:cNvPr id="56" name="Shape 56"/>
          <p:cNvSpPr txBox="1">
            <a:spLocks noGrp="1"/>
          </p:cNvSpPr>
          <p:nvPr>
            <p:ph type="title"/>
          </p:nvPr>
        </p:nvSpPr>
        <p:spPr>
          <a:xfrm>
            <a:off x="457200" y="275712"/>
            <a:ext cx="8229600" cy="645600"/>
          </a:xfrm>
          <a:prstGeom prst="rect">
            <a:avLst/>
          </a:prstGeom>
          <a:noFill/>
          <a:ln>
            <a:noFill/>
          </a:ln>
        </p:spPr>
        <p:txBody>
          <a:bodyPr lIns="91425" tIns="91425" rIns="91425" bIns="91425" anchor="ctr" anchorCtr="0"/>
          <a:lstStyle>
            <a:lvl1pPr algn="l" rtl="0">
              <a:spcBef>
                <a:spcPts val="0"/>
              </a:spcBef>
              <a:defRPr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57" name="Shape 5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rgbClr val="768492"/>
                </a:solidFill>
                <a:latin typeface="Arial"/>
                <a:ea typeface="Arial"/>
                <a:cs typeface="Arial"/>
                <a:sym typeface="Arial"/>
              </a:rPr>
              <a:t>‹#›</a:t>
            </a:fld>
            <a:endParaRPr lang="en" sz="12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3600450"/>
            <a:ext cx="5486399" cy="425099"/>
          </a:xfrm>
          <a:prstGeom prst="rect">
            <a:avLst/>
          </a:prstGeom>
          <a:noFill/>
          <a:ln>
            <a:noFill/>
          </a:ln>
        </p:spPr>
        <p:txBody>
          <a:bodyPr lIns="91425" tIns="91425" rIns="91425" bIns="91425" anchor="b" anchorCtr="0"/>
          <a:lstStyle>
            <a:lvl1pPr algn="l" rtl="0">
              <a:spcBef>
                <a:spcPts val="0"/>
              </a:spcBef>
              <a:defRPr sz="2000" b="1" cap="small"/>
            </a:lvl1pPr>
            <a:lvl2pPr rtl="0">
              <a:spcBef>
                <a:spcPts val="0"/>
              </a:spcBef>
              <a:defRPr sz="3600">
                <a:solidFill>
                  <a:schemeClr val="accent1"/>
                </a:solidFill>
              </a:defRPr>
            </a:lvl2pPr>
            <a:lvl3pPr rtl="0">
              <a:spcBef>
                <a:spcPts val="0"/>
              </a:spcBef>
              <a:defRPr sz="3600">
                <a:solidFill>
                  <a:schemeClr val="accent1"/>
                </a:solidFill>
              </a:defRPr>
            </a:lvl3pPr>
            <a:lvl4pPr rtl="0">
              <a:spcBef>
                <a:spcPts val="0"/>
              </a:spcBef>
              <a:defRPr sz="3600">
                <a:solidFill>
                  <a:schemeClr val="accent1"/>
                </a:solidFill>
              </a:defRPr>
            </a:lvl4pPr>
            <a:lvl5pPr rtl="0">
              <a:spcBef>
                <a:spcPts val="0"/>
              </a:spcBef>
              <a:defRPr sz="3600">
                <a:solidFill>
                  <a:schemeClr val="accent1"/>
                </a:solidFill>
              </a:defRPr>
            </a:lvl5pPr>
            <a:lvl6pPr rtl="0">
              <a:spcBef>
                <a:spcPts val="0"/>
              </a:spcBef>
              <a:defRPr sz="3200">
                <a:solidFill>
                  <a:schemeClr val="lt1"/>
                </a:solidFill>
              </a:defRPr>
            </a:lvl6pPr>
            <a:lvl7pPr rtl="0">
              <a:spcBef>
                <a:spcPts val="0"/>
              </a:spcBef>
              <a:defRPr sz="3200">
                <a:solidFill>
                  <a:schemeClr val="lt1"/>
                </a:solidFill>
              </a:defRPr>
            </a:lvl7pPr>
            <a:lvl8pPr rtl="0">
              <a:spcBef>
                <a:spcPts val="0"/>
              </a:spcBef>
              <a:defRPr sz="3200">
                <a:solidFill>
                  <a:schemeClr val="lt1"/>
                </a:solidFill>
              </a:defRPr>
            </a:lvl8pPr>
            <a:lvl9pPr rtl="0">
              <a:spcBef>
                <a:spcPts val="0"/>
              </a:spcBef>
              <a:defRPr sz="3200">
                <a:solidFill>
                  <a:schemeClr val="lt1"/>
                </a:solidFill>
              </a:defRPr>
            </a:lvl9pPr>
          </a:lstStyle>
          <a:p>
            <a:endParaRPr/>
          </a:p>
        </p:txBody>
      </p:sp>
      <p:sp>
        <p:nvSpPr>
          <p:cNvPr id="66" name="Shape 66"/>
          <p:cNvSpPr>
            <a:spLocks noGrp="1"/>
          </p:cNvSpPr>
          <p:nvPr>
            <p:ph type="pic" idx="2"/>
          </p:nvPr>
        </p:nvSpPr>
        <p:spPr>
          <a:xfrm>
            <a:off x="1792288" y="459581"/>
            <a:ext cx="5486399" cy="3086099"/>
          </a:xfrm>
          <a:prstGeom prst="rect">
            <a:avLst/>
          </a:prstGeom>
          <a:noFill/>
          <a:ln>
            <a:noFill/>
          </a:ln>
        </p:spPr>
        <p:txBody>
          <a:bodyPr lIns="91425" tIns="91425" rIns="91425" bIns="91425" anchor="ctr" anchorCtr="0"/>
          <a:lstStyle>
            <a:lvl1pPr marL="0" marR="0" indent="0" algn="l" rtl="0">
              <a:spcBef>
                <a:spcPts val="0"/>
              </a:spcBef>
              <a:spcAft>
                <a:spcPts val="0"/>
              </a:spcAft>
              <a:buClr>
                <a:schemeClr val="accent3"/>
              </a:buClr>
              <a:buFont typeface="Arial"/>
              <a:buNone/>
              <a:defRPr sz="32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67" name="Shape 67"/>
          <p:cNvSpPr txBox="1">
            <a:spLocks noGrp="1"/>
          </p:cNvSpPr>
          <p:nvPr>
            <p:ph type="body" idx="1"/>
          </p:nvPr>
        </p:nvSpPr>
        <p:spPr>
          <a:xfrm>
            <a:off x="1792288" y="4025503"/>
            <a:ext cx="5486399" cy="603599"/>
          </a:xfrm>
          <a:prstGeom prst="rect">
            <a:avLst/>
          </a:prstGeom>
          <a:noFill/>
          <a:ln>
            <a:noFill/>
          </a:ln>
        </p:spPr>
        <p:txBody>
          <a:bodyPr lIns="91425" tIns="91425" rIns="91425" bIns="91425" anchor="t" anchorCtr="0"/>
          <a:lstStyle>
            <a:lvl1pPr marL="0" indent="0" rtl="0">
              <a:spcBef>
                <a:spcPts val="0"/>
              </a:spcBef>
              <a:buClr>
                <a:schemeClr val="accent2"/>
              </a:buClr>
              <a:buNone/>
              <a:defRPr sz="1400" b="0" i="0">
                <a:solidFill>
                  <a:schemeClr val="accent2"/>
                </a:solidFill>
              </a:defRPr>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indent="0" algn="ctr" rtl="0">
              <a:spcBef>
                <a:spcPts val="0"/>
              </a:spcBef>
              <a:spcAft>
                <a:spcPts val="0"/>
              </a:spcAft>
              <a:defRPr sz="3600" b="0" i="0" u="none" strike="noStrike" cap="small" baseline="0">
                <a:solidFill>
                  <a:schemeClr val="accent1"/>
                </a:solidFill>
                <a:latin typeface="Arial"/>
                <a:ea typeface="Arial"/>
                <a:cs typeface="Arial"/>
                <a:sym typeface="Arial"/>
              </a:defRPr>
            </a:lvl1pPr>
            <a:lvl2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2pPr>
            <a:lvl3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3pPr>
            <a:lvl4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4pPr>
            <a:lvl5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5pPr>
            <a:lvl6pPr marL="457200" marR="0" indent="0" algn="ctr" rtl="0">
              <a:spcBef>
                <a:spcPts val="0"/>
              </a:spcBef>
              <a:spcAft>
                <a:spcPts val="0"/>
              </a:spcAft>
              <a:defRPr sz="3200" b="0" i="0" u="none" strike="noStrike" cap="none" baseline="0">
                <a:solidFill>
                  <a:schemeClr val="lt1"/>
                </a:solidFill>
                <a:latin typeface="Arial"/>
                <a:ea typeface="Arial"/>
                <a:cs typeface="Arial"/>
                <a:sym typeface="Arial"/>
              </a:defRPr>
            </a:lvl6pPr>
            <a:lvl7pPr marL="914400" marR="0" indent="0" algn="ctr" rtl="0">
              <a:spcBef>
                <a:spcPts val="0"/>
              </a:spcBef>
              <a:spcAft>
                <a:spcPts val="0"/>
              </a:spcAft>
              <a:defRPr sz="3200" b="0" i="0" u="none" strike="noStrike" cap="none" baseline="0">
                <a:solidFill>
                  <a:schemeClr val="lt1"/>
                </a:solidFill>
                <a:latin typeface="Arial"/>
                <a:ea typeface="Arial"/>
                <a:cs typeface="Arial"/>
                <a:sym typeface="Arial"/>
              </a:defRPr>
            </a:lvl7pPr>
            <a:lvl8pPr marL="1371600" marR="0" indent="0" algn="ctr" rtl="0">
              <a:spcBef>
                <a:spcPts val="0"/>
              </a:spcBef>
              <a:spcAft>
                <a:spcPts val="0"/>
              </a:spcAft>
              <a:defRPr sz="3200" b="0" i="0" u="none" strike="noStrike" cap="none" baseline="0">
                <a:solidFill>
                  <a:schemeClr val="lt1"/>
                </a:solidFill>
                <a:latin typeface="Arial"/>
                <a:ea typeface="Arial"/>
                <a:cs typeface="Arial"/>
                <a:sym typeface="Arial"/>
              </a:defRPr>
            </a:lvl8pPr>
            <a:lvl9pPr marL="1828800" marR="0" indent="0" algn="ctr" rtl="0">
              <a:spcBef>
                <a:spcPts val="0"/>
              </a:spcBef>
              <a:spcAft>
                <a:spcPts val="0"/>
              </a:spcAft>
              <a:defRPr sz="3200" b="0"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8" name="Shape 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342900" algn="l" rtl="0">
              <a:spcBef>
                <a:spcPts val="560"/>
              </a:spcBef>
              <a:spcAft>
                <a:spcPts val="0"/>
              </a:spcAft>
              <a:buClr>
                <a:schemeClr val="accent1"/>
              </a:buClr>
              <a:defRPr sz="2800" b="0" i="0" u="none" strike="noStrike" cap="none" baseline="0">
                <a:solidFill>
                  <a:srgbClr val="455156"/>
                </a:solidFill>
                <a:latin typeface="Arial"/>
                <a:ea typeface="Arial"/>
                <a:cs typeface="Arial"/>
                <a:sym typeface="Arial"/>
              </a:defRPr>
            </a:lvl1pPr>
            <a:lvl2pPr marL="742950" marR="0" indent="-285750" algn="l" rtl="0">
              <a:spcBef>
                <a:spcPts val="360"/>
              </a:spcBef>
              <a:spcAft>
                <a:spcPts val="0"/>
              </a:spcAft>
              <a:buClr>
                <a:srgbClr val="FF0000"/>
              </a:buClr>
              <a:defRPr sz="1800" b="0" i="0" u="none" strike="noStrike" cap="none" baseline="0">
                <a:solidFill>
                  <a:srgbClr val="455156"/>
                </a:solidFill>
                <a:latin typeface="Arial"/>
                <a:ea typeface="Arial"/>
                <a:cs typeface="Arial"/>
                <a:sym typeface="Arial"/>
              </a:defRPr>
            </a:lvl2pPr>
            <a:lvl3pPr marL="1143000" marR="0" indent="-101600" algn="l" rtl="0">
              <a:spcBef>
                <a:spcPts val="400"/>
              </a:spcBef>
              <a:spcAft>
                <a:spcPts val="0"/>
              </a:spcAft>
              <a:buClr>
                <a:schemeClr val="accent1"/>
              </a:buClr>
              <a:buFont typeface="Arial"/>
              <a:buChar char="•"/>
              <a:defRPr sz="2000" b="0" i="0" u="none" strike="noStrike" cap="none" baseline="0">
                <a:solidFill>
                  <a:srgbClr val="455156"/>
                </a:solidFill>
                <a:latin typeface="Arial"/>
                <a:ea typeface="Arial"/>
                <a:cs typeface="Arial"/>
                <a:sym typeface="Arial"/>
              </a:defRPr>
            </a:lvl3pPr>
            <a:lvl4pPr marL="1600200" marR="0" indent="-114300" algn="l" rtl="0">
              <a:spcBef>
                <a:spcPts val="360"/>
              </a:spcBef>
              <a:spcAft>
                <a:spcPts val="0"/>
              </a:spcAft>
              <a:buClr>
                <a:schemeClr val="accent1"/>
              </a:buClr>
              <a:buFont typeface="Arial"/>
              <a:buChar char="–"/>
              <a:defRPr sz="1800" b="0" i="0" u="none" strike="noStrike" cap="none" baseline="0">
                <a:solidFill>
                  <a:srgbClr val="455156"/>
                </a:solidFill>
                <a:latin typeface="Arial"/>
                <a:ea typeface="Arial"/>
                <a:cs typeface="Arial"/>
                <a:sym typeface="Arial"/>
              </a:defRPr>
            </a:lvl4pPr>
            <a:lvl5pPr marL="2057400" marR="0" indent="-114300" algn="l" rtl="0">
              <a:spcBef>
                <a:spcPts val="360"/>
              </a:spcBef>
              <a:spcAft>
                <a:spcPts val="0"/>
              </a:spcAft>
              <a:buClr>
                <a:schemeClr val="accent1"/>
              </a:buClr>
              <a:buFont typeface="Arial"/>
              <a:buChar char="»"/>
              <a:defRPr sz="1800" b="0" i="0" u="none" strike="noStrike" cap="none" baseline="0">
                <a:solidFill>
                  <a:srgbClr val="455156"/>
                </a:solidFill>
                <a:latin typeface="Arial"/>
                <a:ea typeface="Arial"/>
                <a:cs typeface="Arial"/>
                <a:sym typeface="Arial"/>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indent="0" algn="ctr" rtl="0">
              <a:spcBef>
                <a:spcPts val="0"/>
              </a:spcBef>
              <a:spcAft>
                <a:spcPts val="0"/>
              </a:spcAft>
              <a:defRPr sz="3600" b="0" i="0" u="none" strike="noStrike" cap="small" baseline="0">
                <a:solidFill>
                  <a:schemeClr val="accent1"/>
                </a:solidFill>
                <a:latin typeface="Arial"/>
                <a:ea typeface="Arial"/>
                <a:cs typeface="Arial"/>
                <a:sym typeface="Arial"/>
              </a:defRPr>
            </a:lvl1pPr>
            <a:lvl2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2pPr>
            <a:lvl3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3pPr>
            <a:lvl4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4pPr>
            <a:lvl5pPr marL="0" marR="0" indent="0" algn="ctr" rtl="0">
              <a:spcBef>
                <a:spcPts val="0"/>
              </a:spcBef>
              <a:spcAft>
                <a:spcPts val="0"/>
              </a:spcAft>
              <a:defRPr sz="3600" b="0" i="0" u="none" strike="noStrike" cap="none" baseline="0">
                <a:solidFill>
                  <a:schemeClr val="accent1"/>
                </a:solidFill>
                <a:latin typeface="Arial"/>
                <a:ea typeface="Arial"/>
                <a:cs typeface="Arial"/>
                <a:sym typeface="Arial"/>
              </a:defRPr>
            </a:lvl5pPr>
            <a:lvl6pPr marL="457200" marR="0" indent="0" algn="ctr" rtl="0">
              <a:spcBef>
                <a:spcPts val="0"/>
              </a:spcBef>
              <a:spcAft>
                <a:spcPts val="0"/>
              </a:spcAft>
              <a:defRPr sz="3200" b="0" i="0" u="none" strike="noStrike" cap="none" baseline="0">
                <a:solidFill>
                  <a:schemeClr val="lt1"/>
                </a:solidFill>
                <a:latin typeface="Arial"/>
                <a:ea typeface="Arial"/>
                <a:cs typeface="Arial"/>
                <a:sym typeface="Arial"/>
              </a:defRPr>
            </a:lvl6pPr>
            <a:lvl7pPr marL="914400" marR="0" indent="0" algn="ctr" rtl="0">
              <a:spcBef>
                <a:spcPts val="0"/>
              </a:spcBef>
              <a:spcAft>
                <a:spcPts val="0"/>
              </a:spcAft>
              <a:defRPr sz="3200" b="0" i="0" u="none" strike="noStrike" cap="none" baseline="0">
                <a:solidFill>
                  <a:schemeClr val="lt1"/>
                </a:solidFill>
                <a:latin typeface="Arial"/>
                <a:ea typeface="Arial"/>
                <a:cs typeface="Arial"/>
                <a:sym typeface="Arial"/>
              </a:defRPr>
            </a:lvl7pPr>
            <a:lvl8pPr marL="1371600" marR="0" indent="0" algn="ctr" rtl="0">
              <a:spcBef>
                <a:spcPts val="0"/>
              </a:spcBef>
              <a:spcAft>
                <a:spcPts val="0"/>
              </a:spcAft>
              <a:defRPr sz="3200" b="0" i="0" u="none" strike="noStrike" cap="none" baseline="0">
                <a:solidFill>
                  <a:schemeClr val="lt1"/>
                </a:solidFill>
                <a:latin typeface="Arial"/>
                <a:ea typeface="Arial"/>
                <a:cs typeface="Arial"/>
                <a:sym typeface="Arial"/>
              </a:defRPr>
            </a:lvl8pPr>
            <a:lvl9pPr marL="1828800" marR="0" indent="0" algn="ctr" rtl="0">
              <a:spcBef>
                <a:spcPts val="0"/>
              </a:spcBef>
              <a:spcAft>
                <a:spcPts val="0"/>
              </a:spcAft>
              <a:defRPr sz="3200" b="0" i="0" u="none" strike="noStrike" cap="none" baseline="0">
                <a:solidFill>
                  <a:schemeClr val="lt1"/>
                </a:solidFill>
                <a:latin typeface="Arial"/>
                <a:ea typeface="Arial"/>
                <a:cs typeface="Arial"/>
                <a:sym typeface="Arial"/>
              </a:defRPr>
            </a:lvl9pPr>
          </a:lstStyle>
          <a:p>
            <a:endParaRPr/>
          </a:p>
        </p:txBody>
      </p:sp>
      <p:sp>
        <p:nvSpPr>
          <p:cNvPr id="201" name="Shape 20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spcAft>
                <a:spcPts val="0"/>
              </a:spcAft>
              <a:defRPr sz="900" b="0" i="0" u="none" strike="noStrike" cap="none" baseline="0">
                <a:solidFill>
                  <a:schemeClr val="accent3"/>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02" name="Shape 20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spcAft>
                <a:spcPts val="0"/>
              </a:spcAft>
              <a:defRPr sz="900" b="0" i="0" u="none" strike="noStrike" cap="none" baseline="0">
                <a:solidFill>
                  <a:srgbClr val="768492"/>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203" name="Shape 20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342900" algn="l" rtl="0">
              <a:spcBef>
                <a:spcPts val="560"/>
              </a:spcBef>
              <a:spcAft>
                <a:spcPts val="0"/>
              </a:spcAft>
              <a:defRPr sz="2800" b="0" i="0" u="none" strike="noStrike" cap="none" baseline="0">
                <a:solidFill>
                  <a:srgbClr val="455156"/>
                </a:solidFill>
                <a:latin typeface="Arial"/>
                <a:ea typeface="Arial"/>
                <a:cs typeface="Arial"/>
                <a:sym typeface="Arial"/>
              </a:defRPr>
            </a:lvl1pPr>
            <a:lvl2pPr marL="742950" marR="0" indent="-285750" algn="l" rtl="0">
              <a:spcBef>
                <a:spcPts val="360"/>
              </a:spcBef>
              <a:spcAft>
                <a:spcPts val="0"/>
              </a:spcAft>
              <a:defRPr sz="1800" b="0" i="0" u="none" strike="noStrike" cap="none" baseline="0">
                <a:solidFill>
                  <a:srgbClr val="455156"/>
                </a:solidFill>
                <a:latin typeface="Arial"/>
                <a:ea typeface="Arial"/>
                <a:cs typeface="Arial"/>
                <a:sym typeface="Arial"/>
              </a:defRPr>
            </a:lvl2pPr>
            <a:lvl3pPr marL="1143000" marR="0" indent="-101600" algn="l" rtl="0">
              <a:spcBef>
                <a:spcPts val="400"/>
              </a:spcBef>
              <a:spcAft>
                <a:spcPts val="0"/>
              </a:spcAft>
              <a:buClr>
                <a:schemeClr val="accent1"/>
              </a:buClr>
              <a:buFont typeface="Arial"/>
              <a:buChar char="•"/>
              <a:defRPr sz="2000" b="0" i="0" u="none" strike="noStrike" cap="none" baseline="0">
                <a:solidFill>
                  <a:srgbClr val="455156"/>
                </a:solidFill>
                <a:latin typeface="Arial"/>
                <a:ea typeface="Arial"/>
                <a:cs typeface="Arial"/>
                <a:sym typeface="Arial"/>
              </a:defRPr>
            </a:lvl3pPr>
            <a:lvl4pPr marL="1600200" marR="0" indent="-114300" algn="l" rtl="0">
              <a:spcBef>
                <a:spcPts val="360"/>
              </a:spcBef>
              <a:spcAft>
                <a:spcPts val="0"/>
              </a:spcAft>
              <a:buClr>
                <a:schemeClr val="accent1"/>
              </a:buClr>
              <a:buFont typeface="Arial"/>
              <a:buChar char="–"/>
              <a:defRPr sz="1800" b="0" i="0" u="none" strike="noStrike" cap="none" baseline="0">
                <a:solidFill>
                  <a:srgbClr val="455156"/>
                </a:solidFill>
                <a:latin typeface="Arial"/>
                <a:ea typeface="Arial"/>
                <a:cs typeface="Arial"/>
                <a:sym typeface="Arial"/>
              </a:defRPr>
            </a:lvl4pPr>
            <a:lvl5pPr marL="2057400" marR="0" indent="-114300" algn="l" rtl="0">
              <a:spcBef>
                <a:spcPts val="360"/>
              </a:spcBef>
              <a:spcAft>
                <a:spcPts val="0"/>
              </a:spcAft>
              <a:buClr>
                <a:schemeClr val="accent1"/>
              </a:buClr>
              <a:buFont typeface="Arial"/>
              <a:buChar char="»"/>
              <a:defRPr sz="1800" b="0" i="0" u="none" strike="noStrike" cap="none" baseline="0">
                <a:solidFill>
                  <a:srgbClr val="455156"/>
                </a:solidFill>
                <a:latin typeface="Arial"/>
                <a:ea typeface="Arial"/>
                <a:cs typeface="Arial"/>
                <a:sym typeface="Arial"/>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900" b="0" i="0" u="none" strike="noStrike" cap="none" baseline="0">
                <a:solidFill>
                  <a:srgbClr val="768492"/>
                </a:solidFill>
                <a:latin typeface="Arial"/>
                <a:ea typeface="Arial"/>
                <a:cs typeface="Arial"/>
                <a:sym typeface="Arial"/>
              </a:rPr>
              <a:t>‹#›</a:t>
            </a:fld>
            <a:endParaRPr lang="en" sz="900" b="0" i="0" u="none" strike="noStrike" cap="none" baseline="0">
              <a:solidFill>
                <a:srgbClr val="76849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rklee.edu/institutional-assessment"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469725" y="2308637"/>
            <a:ext cx="7772400" cy="901199"/>
          </a:xfrm>
          <a:prstGeom prst="rect">
            <a:avLst/>
          </a:prstGeom>
        </p:spPr>
        <p:txBody>
          <a:bodyPr lIns="91425" tIns="91425" rIns="91425" bIns="91425" anchor="ctr" anchorCtr="0">
            <a:noAutofit/>
          </a:bodyPr>
          <a:lstStyle/>
          <a:p>
            <a:pPr rtl="0">
              <a:spcBef>
                <a:spcPts val="0"/>
              </a:spcBef>
              <a:buNone/>
            </a:pPr>
            <a:r>
              <a:rPr lang="en"/>
              <a:t>College and Career Competencies:</a:t>
            </a:r>
          </a:p>
          <a:p>
            <a:pPr rtl="0">
              <a:spcBef>
                <a:spcPts val="0"/>
              </a:spcBef>
              <a:buNone/>
            </a:pPr>
            <a:r>
              <a:rPr lang="en"/>
              <a:t>Assessment and Student Learning</a:t>
            </a:r>
          </a:p>
          <a:p>
            <a:pPr>
              <a:spcBef>
                <a:spcPts val="0"/>
              </a:spcBef>
              <a:buNone/>
            </a:pPr>
            <a:endParaRPr/>
          </a:p>
        </p:txBody>
      </p:sp>
      <p:sp>
        <p:nvSpPr>
          <p:cNvPr id="87" name="Shape 87"/>
          <p:cNvSpPr txBox="1">
            <a:spLocks noGrp="1"/>
          </p:cNvSpPr>
          <p:nvPr>
            <p:ph type="subTitle" idx="1"/>
          </p:nvPr>
        </p:nvSpPr>
        <p:spPr>
          <a:xfrm>
            <a:off x="1371600" y="3710050"/>
            <a:ext cx="6400799" cy="901199"/>
          </a:xfrm>
          <a:prstGeom prst="rect">
            <a:avLst/>
          </a:prstGeom>
        </p:spPr>
        <p:txBody>
          <a:bodyPr lIns="91425" tIns="91425" rIns="91425" bIns="91425" anchor="t" anchorCtr="0">
            <a:noAutofit/>
          </a:bodyPr>
          <a:lstStyle/>
          <a:p>
            <a:pPr rtl="0">
              <a:spcBef>
                <a:spcPts val="0"/>
              </a:spcBef>
              <a:buNone/>
            </a:pPr>
            <a:r>
              <a:rPr lang="en" sz="1200"/>
              <a:t>Camille Colatosti. PhD</a:t>
            </a:r>
          </a:p>
          <a:p>
            <a:pPr rtl="0">
              <a:spcBef>
                <a:spcPts val="0"/>
              </a:spcBef>
              <a:buNone/>
            </a:pPr>
            <a:r>
              <a:rPr lang="en" sz="1200"/>
              <a:t>Presentation to NEASC National Conference</a:t>
            </a:r>
          </a:p>
          <a:p>
            <a:pPr>
              <a:spcBef>
                <a:spcPts val="0"/>
              </a:spcBef>
              <a:buNone/>
            </a:pPr>
            <a:r>
              <a:rPr lang="en" sz="1200"/>
              <a:t>December 11, 2015</a:t>
            </a:r>
          </a:p>
        </p:txBody>
      </p:sp>
      <p:sp>
        <p:nvSpPr>
          <p:cNvPr id="88" name="Shape 88"/>
          <p:cNvSpPr txBox="1"/>
          <p:nvPr/>
        </p:nvSpPr>
        <p:spPr>
          <a:xfrm>
            <a:off x="0" y="3209850"/>
            <a:ext cx="9144000" cy="392699"/>
          </a:xfrm>
          <a:prstGeom prst="rect">
            <a:avLst/>
          </a:prstGeom>
          <a:noFill/>
          <a:ln>
            <a:noFill/>
          </a:ln>
        </p:spPr>
        <p:txBody>
          <a:bodyPr lIns="91425" tIns="91425" rIns="91425" bIns="91425" anchor="ctr" anchorCtr="0">
            <a:noAutofit/>
          </a:bodyPr>
          <a:lstStyle/>
          <a:p>
            <a:pPr lvl="0" algn="ctr" rtl="0">
              <a:spcBef>
                <a:spcPts val="0"/>
              </a:spcBef>
              <a:spcAft>
                <a:spcPts val="1000"/>
              </a:spcAft>
              <a:buNone/>
            </a:pPr>
            <a:r>
              <a:rPr lang="en" sz="1800" u="sng">
                <a:solidFill>
                  <a:schemeClr val="hlink"/>
                </a:solidFill>
                <a:hlinkClick r:id="rId3"/>
              </a:rPr>
              <a:t>www.berklee.edu/institutional-assessment</a:t>
            </a:r>
          </a:p>
        </p:txBody>
      </p:sp>
      <p:pic>
        <p:nvPicPr>
          <p:cNvPr id="89" name="Shape 89"/>
          <p:cNvPicPr preferRelativeResize="0"/>
          <p:nvPr/>
        </p:nvPicPr>
        <p:blipFill>
          <a:blip r:embed="rId4">
            <a:alphaModFix/>
          </a:blip>
          <a:stretch>
            <a:fillRect/>
          </a:stretch>
        </p:blipFill>
        <p:spPr>
          <a:xfrm>
            <a:off x="2726825" y="928225"/>
            <a:ext cx="3256700" cy="901200"/>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a:spcBef>
                <a:spcPts val="0"/>
              </a:spcBef>
              <a:buNone/>
            </a:pPr>
            <a:r>
              <a:rPr lang="en"/>
              <a:t>Course Evaluations</a:t>
            </a:r>
          </a:p>
        </p:txBody>
      </p:sp>
      <p:sp>
        <p:nvSpPr>
          <p:cNvPr id="186" name="Shape 186"/>
          <p:cNvSpPr txBox="1">
            <a:spLocks noGrp="1"/>
          </p:cNvSpPr>
          <p:nvPr>
            <p:ph type="body" idx="1"/>
          </p:nvPr>
        </p:nvSpPr>
        <p:spPr>
          <a:xfrm>
            <a:off x="457200" y="1283725"/>
            <a:ext cx="4349099" cy="3144299"/>
          </a:xfrm>
          <a:prstGeom prst="rect">
            <a:avLst/>
          </a:prstGeom>
        </p:spPr>
        <p:txBody>
          <a:bodyPr lIns="91425" tIns="91425" rIns="91425" bIns="91425" anchor="t" anchorCtr="0">
            <a:noAutofit/>
          </a:bodyPr>
          <a:lstStyle/>
          <a:p>
            <a:pPr marL="457200" lvl="0" indent="-228600" rtl="0">
              <a:spcBef>
                <a:spcPts val="0"/>
              </a:spcBef>
            </a:pPr>
            <a:r>
              <a:rPr lang="en"/>
              <a:t>Convened student and faculty focus groups to improve both</a:t>
            </a:r>
          </a:p>
          <a:p>
            <a:pPr marL="914400" lvl="1" indent="-228600" rtl="0">
              <a:spcBef>
                <a:spcPts val="0"/>
              </a:spcBef>
            </a:pPr>
            <a:r>
              <a:rPr lang="en"/>
              <a:t>the evaluation process </a:t>
            </a:r>
          </a:p>
          <a:p>
            <a:pPr marL="914400" lvl="1" indent="-228600" rtl="0">
              <a:spcBef>
                <a:spcPts val="0"/>
              </a:spcBef>
            </a:pPr>
            <a:r>
              <a:rPr lang="en"/>
              <a:t>the actual surveys </a:t>
            </a:r>
          </a:p>
          <a:p>
            <a:pPr marL="457200" lvl="0" indent="-228600" rtl="0">
              <a:spcBef>
                <a:spcPts val="0"/>
              </a:spcBef>
            </a:pPr>
            <a:r>
              <a:rPr lang="en"/>
              <a:t>Increased evaluation frequency to every semester</a:t>
            </a:r>
          </a:p>
          <a:p>
            <a:pPr marL="457200" lvl="0" indent="-228600" rtl="0">
              <a:spcBef>
                <a:spcPts val="0"/>
              </a:spcBef>
            </a:pPr>
            <a:r>
              <a:rPr lang="en"/>
              <a:t>Response rates over 50%</a:t>
            </a:r>
          </a:p>
          <a:p>
            <a:pPr marL="457200" lvl="0" indent="-228600" rtl="0">
              <a:spcBef>
                <a:spcPts val="0"/>
              </a:spcBef>
            </a:pPr>
            <a:r>
              <a:rPr lang="en"/>
              <a:t>Useful reporting of results</a:t>
            </a:r>
          </a:p>
          <a:p>
            <a:pPr marL="0" rtl="0">
              <a:spcBef>
                <a:spcPts val="0"/>
              </a:spcBef>
              <a:buNone/>
            </a:pPr>
            <a:endParaRPr/>
          </a:p>
          <a:p>
            <a:pPr marL="0" lvl="0" rtl="0">
              <a:spcBef>
                <a:spcPts val="0"/>
              </a:spcBef>
              <a:buNone/>
            </a:pPr>
            <a:endParaRPr/>
          </a:p>
        </p:txBody>
      </p:sp>
      <p:pic>
        <p:nvPicPr>
          <p:cNvPr id="187" name="Shape 187"/>
          <p:cNvPicPr preferRelativeResize="0"/>
          <p:nvPr/>
        </p:nvPicPr>
        <p:blipFill rotWithShape="1">
          <a:blip r:embed="rId3">
            <a:alphaModFix/>
          </a:blip>
          <a:srcRect b="5678"/>
          <a:stretch/>
        </p:blipFill>
        <p:spPr>
          <a:xfrm>
            <a:off x="5078825" y="42150"/>
            <a:ext cx="3842199" cy="4688423"/>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lvl="0" rtl="0">
              <a:spcBef>
                <a:spcPts val="0"/>
              </a:spcBef>
              <a:buNone/>
            </a:pPr>
            <a:r>
              <a:rPr lang="en"/>
              <a:t>Valencia Student Satisfaction</a:t>
            </a:r>
          </a:p>
        </p:txBody>
      </p:sp>
      <p:grpSp>
        <p:nvGrpSpPr>
          <p:cNvPr id="193" name="Shape 193"/>
          <p:cNvGrpSpPr/>
          <p:nvPr/>
        </p:nvGrpSpPr>
        <p:grpSpPr>
          <a:xfrm>
            <a:off x="899812" y="947120"/>
            <a:ext cx="7344374" cy="4170580"/>
            <a:chOff x="815275" y="947120"/>
            <a:chExt cx="7344374" cy="4170580"/>
          </a:xfrm>
        </p:grpSpPr>
        <p:pic>
          <p:nvPicPr>
            <p:cNvPr id="194" name="Shape 194"/>
            <p:cNvPicPr preferRelativeResize="0"/>
            <p:nvPr/>
          </p:nvPicPr>
          <p:blipFill rotWithShape="1">
            <a:blip r:embed="rId3">
              <a:alphaModFix/>
            </a:blip>
            <a:srcRect b="872"/>
            <a:stretch/>
          </p:blipFill>
          <p:spPr>
            <a:xfrm>
              <a:off x="815275" y="947125"/>
              <a:ext cx="3201787" cy="4170575"/>
            </a:xfrm>
            <a:prstGeom prst="rect">
              <a:avLst/>
            </a:prstGeom>
            <a:noFill/>
            <a:ln>
              <a:noFill/>
            </a:ln>
          </p:spPr>
        </p:pic>
        <p:pic>
          <p:nvPicPr>
            <p:cNvPr id="195" name="Shape 195"/>
            <p:cNvPicPr preferRelativeResize="0"/>
            <p:nvPr/>
          </p:nvPicPr>
          <p:blipFill>
            <a:blip r:embed="rId4">
              <a:alphaModFix/>
            </a:blip>
            <a:stretch>
              <a:fillRect/>
            </a:stretch>
          </p:blipFill>
          <p:spPr>
            <a:xfrm>
              <a:off x="4918250" y="947120"/>
              <a:ext cx="3241399" cy="4170580"/>
            </a:xfrm>
            <a:prstGeom prst="rect">
              <a:avLst/>
            </a:prstGeom>
            <a:noFill/>
            <a:ln>
              <a:noFill/>
            </a:ln>
          </p:spPr>
        </p:pic>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457276" y="1073586"/>
            <a:ext cx="4040099" cy="5232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accent1"/>
              </a:buClr>
              <a:buSzPct val="25000"/>
              <a:buFont typeface="Arial"/>
              <a:buNone/>
            </a:pPr>
            <a:r>
              <a:rPr lang="en" sz="1600" b="1" i="0" u="none" strike="noStrike" cap="none" baseline="0" dirty="0">
                <a:solidFill>
                  <a:schemeClr val="accent1"/>
                </a:solidFill>
                <a:latin typeface="Arial"/>
                <a:ea typeface="Arial"/>
                <a:cs typeface="Arial"/>
                <a:sym typeface="Arial"/>
              </a:rPr>
              <a:t>How Much Confidence do you have in your ability to complete tasks requiring:</a:t>
            </a:r>
          </a:p>
        </p:txBody>
      </p:sp>
      <p:graphicFrame>
        <p:nvGraphicFramePr>
          <p:cNvPr id="283" name="Shape 283"/>
          <p:cNvGraphicFramePr/>
          <p:nvPr/>
        </p:nvGraphicFramePr>
        <p:xfrm>
          <a:off x="457200" y="1847340"/>
          <a:ext cx="4040175" cy="2870514"/>
        </p:xfrm>
        <a:graphic>
          <a:graphicData uri="http://schemas.openxmlformats.org/drawingml/2006/table">
            <a:tbl>
              <a:tblPr bandRow="1">
                <a:noFill/>
                <a:tableStyleId>{74B34782-CE2B-4926-80D4-FF0620FD0613}</a:tableStyleId>
              </a:tblPr>
              <a:tblGrid>
                <a:gridCol w="3326050"/>
                <a:gridCol w="714125"/>
              </a:tblGrid>
              <a:tr h="332875">
                <a:tc>
                  <a:txBody>
                    <a:bodyPr/>
                    <a:lstStyle/>
                    <a:p>
                      <a:pPr marL="0" marR="0" lvl="0" indent="0" algn="l" rtl="0">
                        <a:spcBef>
                          <a:spcPts val="0"/>
                        </a:spcBef>
                        <a:buSzPct val="25000"/>
                        <a:buNone/>
                      </a:pPr>
                      <a:r>
                        <a:rPr lang="en" sz="900" u="none" strike="noStrike" cap="none" baseline="0">
                          <a:latin typeface="Arial"/>
                          <a:ea typeface="Arial"/>
                          <a:cs typeface="Arial"/>
                          <a:sym typeface="Arial"/>
                        </a:rPr>
                        <a:t>Critical thinking and analysis of arguments and information</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3.7</a:t>
                      </a:r>
                    </a:p>
                  </a:txBody>
                  <a:tcPr marL="91450" marR="91450" marT="34300" marB="34300"/>
                </a:tc>
              </a:tr>
              <a:tr h="276925">
                <a:tc>
                  <a:txBody>
                    <a:bodyPr/>
                    <a:lstStyle/>
                    <a:p>
                      <a:pPr marL="0" marR="0" lvl="0" indent="0" algn="l" rtl="0">
                        <a:spcBef>
                          <a:spcPts val="0"/>
                        </a:spcBef>
                        <a:buSzPct val="25000"/>
                        <a:buNone/>
                      </a:pPr>
                      <a:r>
                        <a:rPr lang="en" sz="900" u="none" strike="noStrike" cap="none" baseline="0">
                          <a:latin typeface="Arial"/>
                          <a:ea typeface="Arial"/>
                          <a:cs typeface="Arial"/>
                          <a:sym typeface="Arial"/>
                        </a:rPr>
                        <a:t>Creative thinking and problem solving</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3.6</a:t>
                      </a:r>
                    </a:p>
                  </a:txBody>
                  <a:tcPr marL="91450" marR="91450" marT="34300" marB="34300"/>
                </a:tc>
              </a:tr>
              <a:tr h="276925">
                <a:tc>
                  <a:txBody>
                    <a:bodyPr/>
                    <a:lstStyle/>
                    <a:p>
                      <a:pPr marL="0" marR="0" lvl="0" indent="0" algn="l" rtl="0">
                        <a:spcBef>
                          <a:spcPts val="0"/>
                        </a:spcBef>
                        <a:buSzPct val="25000"/>
                        <a:buNone/>
                      </a:pPr>
                      <a:r>
                        <a:rPr lang="en" sz="900" u="none" strike="noStrike" cap="none" baseline="0">
                          <a:latin typeface="Arial"/>
                          <a:ea typeface="Arial"/>
                          <a:cs typeface="Arial"/>
                          <a:sym typeface="Arial"/>
                        </a:rPr>
                        <a:t>Research skills</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3.4</a:t>
                      </a:r>
                    </a:p>
                  </a:txBody>
                  <a:tcPr marL="91450" marR="91450" marT="34300" marB="34300"/>
                </a:tc>
              </a:tr>
              <a:tr h="276925">
                <a:tc>
                  <a:txBody>
                    <a:bodyPr/>
                    <a:lstStyle/>
                    <a:p>
                      <a:pPr marL="0" marR="0" lvl="0" indent="0" algn="l" rtl="0">
                        <a:spcBef>
                          <a:spcPts val="0"/>
                        </a:spcBef>
                        <a:buSzPct val="25000"/>
                        <a:buNone/>
                      </a:pPr>
                      <a:r>
                        <a:rPr lang="en" sz="900" u="none" strike="noStrike" cap="none" baseline="0">
                          <a:latin typeface="Arial"/>
                          <a:ea typeface="Arial"/>
                          <a:cs typeface="Arial"/>
                          <a:sym typeface="Arial"/>
                        </a:rPr>
                        <a:t>Clear thinking</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3.2</a:t>
                      </a:r>
                    </a:p>
                  </a:txBody>
                  <a:tcPr marL="91450" marR="91450" marT="34300" marB="34300"/>
                </a:tc>
              </a:tr>
              <a:tr h="276925">
                <a:tc>
                  <a:txBody>
                    <a:bodyPr/>
                    <a:lstStyle/>
                    <a:p>
                      <a:pPr marL="0" marR="0" lvl="0" indent="0" algn="l" rtl="0">
                        <a:spcBef>
                          <a:spcPts val="0"/>
                        </a:spcBef>
                        <a:buSzPct val="25000"/>
                        <a:buNone/>
                      </a:pPr>
                      <a:r>
                        <a:rPr lang="en" sz="900" u="none" strike="noStrike" cap="none" baseline="0">
                          <a:latin typeface="Arial"/>
                          <a:ea typeface="Arial"/>
                          <a:cs typeface="Arial"/>
                          <a:sym typeface="Arial"/>
                        </a:rPr>
                        <a:t>Persuasive speaking</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3.2</a:t>
                      </a:r>
                    </a:p>
                  </a:txBody>
                  <a:tcPr marL="91450" marR="91450" marT="34300" marB="34300"/>
                </a:tc>
              </a:tr>
              <a:tr h="276925">
                <a:tc>
                  <a:txBody>
                    <a:bodyPr/>
                    <a:lstStyle/>
                    <a:p>
                      <a:pPr marL="0" marR="0" lvl="0" indent="0" algn="l" rtl="0">
                        <a:spcBef>
                          <a:spcPts val="0"/>
                        </a:spcBef>
                        <a:buSzPct val="25000"/>
                        <a:buNone/>
                      </a:pPr>
                      <a:r>
                        <a:rPr lang="en" sz="900" u="none" strike="noStrike" cap="none" baseline="0">
                          <a:latin typeface="Arial"/>
                          <a:ea typeface="Arial"/>
                          <a:cs typeface="Arial"/>
                          <a:sym typeface="Arial"/>
                        </a:rPr>
                        <a:t>Technological skills</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3.3</a:t>
                      </a:r>
                    </a:p>
                  </a:txBody>
                  <a:tcPr marL="91450" marR="91450" marT="34300" marB="34300"/>
                </a:tc>
              </a:tr>
              <a:tr h="276925">
                <a:tc>
                  <a:txBody>
                    <a:bodyPr/>
                    <a:lstStyle/>
                    <a:p>
                      <a:pPr marL="0" marR="0" lvl="0" indent="0" algn="l" rtl="0">
                        <a:spcBef>
                          <a:spcPts val="0"/>
                        </a:spcBef>
                        <a:buSzPct val="25000"/>
                        <a:buNone/>
                      </a:pPr>
                      <a:r>
                        <a:rPr lang="en" sz="900" u="none" strike="noStrike" cap="none" baseline="0">
                          <a:latin typeface="Arial"/>
                          <a:ea typeface="Arial"/>
                          <a:cs typeface="Arial"/>
                          <a:sym typeface="Arial"/>
                        </a:rPr>
                        <a:t>Financial and business management skills</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2.8</a:t>
                      </a:r>
                    </a:p>
                  </a:txBody>
                  <a:tcPr marL="91450" marR="91450" marT="34300" marB="34300"/>
                </a:tc>
              </a:tr>
              <a:tr h="276925">
                <a:tc>
                  <a:txBody>
                    <a:bodyPr/>
                    <a:lstStyle/>
                    <a:p>
                      <a:pPr marL="0" marR="0" lvl="0" indent="0" algn="l" rtl="0">
                        <a:spcBef>
                          <a:spcPts val="0"/>
                        </a:spcBef>
                        <a:buSzPct val="25000"/>
                        <a:buNone/>
                      </a:pPr>
                      <a:r>
                        <a:rPr lang="en" sz="900" u="none" strike="noStrike" cap="none" baseline="0">
                          <a:latin typeface="Arial"/>
                          <a:ea typeface="Arial"/>
                          <a:cs typeface="Arial"/>
                          <a:sym typeface="Arial"/>
                        </a:rPr>
                        <a:t>Entrepreneurial skills</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2.8</a:t>
                      </a:r>
                    </a:p>
                  </a:txBody>
                  <a:tcPr marL="91450" marR="91450" marT="34300" marB="34300"/>
                </a:tc>
              </a:tr>
              <a:tr h="276925">
                <a:tc>
                  <a:txBody>
                    <a:bodyPr/>
                    <a:lstStyle/>
                    <a:p>
                      <a:pPr marL="0" marR="0" lvl="0" indent="0" algn="l" rtl="0">
                        <a:spcBef>
                          <a:spcPts val="0"/>
                        </a:spcBef>
                        <a:buSzPct val="25000"/>
                        <a:buNone/>
                      </a:pPr>
                      <a:r>
                        <a:rPr lang="en" sz="900" u="none" strike="noStrike" cap="none" baseline="0">
                          <a:latin typeface="Arial"/>
                          <a:ea typeface="Arial"/>
                          <a:cs typeface="Arial"/>
                          <a:sym typeface="Arial"/>
                        </a:rPr>
                        <a:t>Leadership skills</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3.3</a:t>
                      </a:r>
                    </a:p>
                  </a:txBody>
                  <a:tcPr marL="91450" marR="91450" marT="34300" marB="34300"/>
                </a:tc>
              </a:tr>
              <a:tr h="276925">
                <a:tc>
                  <a:txBody>
                    <a:bodyPr/>
                    <a:lstStyle/>
                    <a:p>
                      <a:pPr marL="0" marR="0" lvl="0" indent="0" algn="l" rtl="0">
                        <a:spcBef>
                          <a:spcPts val="0"/>
                        </a:spcBef>
                        <a:buSzPct val="25000"/>
                        <a:buNone/>
                      </a:pPr>
                      <a:r>
                        <a:rPr lang="en" sz="900" u="none" strike="noStrike" cap="none" baseline="0">
                          <a:latin typeface="Arial"/>
                          <a:ea typeface="Arial"/>
                          <a:cs typeface="Arial"/>
                          <a:sym typeface="Arial"/>
                        </a:rPr>
                        <a:t>Networking and relationship building</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3.1</a:t>
                      </a:r>
                    </a:p>
                  </a:txBody>
                  <a:tcPr marL="91450" marR="91450" marT="34300" marB="34300"/>
                </a:tc>
              </a:tr>
            </a:tbl>
          </a:graphicData>
        </a:graphic>
      </p:graphicFrame>
      <p:sp>
        <p:nvSpPr>
          <p:cNvPr id="284" name="Shape 284"/>
          <p:cNvSpPr txBox="1">
            <a:spLocks noGrp="1"/>
          </p:cNvSpPr>
          <p:nvPr>
            <p:ph type="body" idx="2"/>
          </p:nvPr>
        </p:nvSpPr>
        <p:spPr>
          <a:xfrm>
            <a:off x="4700728" y="1335186"/>
            <a:ext cx="3986099" cy="451199"/>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accent1"/>
              </a:buClr>
              <a:buSzPct val="25000"/>
              <a:buFont typeface="Arial"/>
              <a:buNone/>
            </a:pPr>
            <a:r>
              <a:rPr lang="en" sz="1600" b="1" i="0" u="none" strike="noStrike" cap="none" baseline="0">
                <a:solidFill>
                  <a:srgbClr val="F80030"/>
                </a:solidFill>
                <a:latin typeface="Arial"/>
                <a:ea typeface="Arial"/>
                <a:cs typeface="Arial"/>
                <a:sym typeface="Arial"/>
              </a:rPr>
              <a:t>To what extent has your coursework in your major(s) emphasized the following?</a:t>
            </a:r>
          </a:p>
        </p:txBody>
      </p:sp>
      <p:graphicFrame>
        <p:nvGraphicFramePr>
          <p:cNvPr id="285" name="Shape 285"/>
          <p:cNvGraphicFramePr/>
          <p:nvPr/>
        </p:nvGraphicFramePr>
        <p:xfrm>
          <a:off x="4700662" y="1812352"/>
          <a:ext cx="3986225" cy="1127839"/>
        </p:xfrm>
        <a:graphic>
          <a:graphicData uri="http://schemas.openxmlformats.org/drawingml/2006/table">
            <a:tbl>
              <a:tblPr bandRow="1">
                <a:noFill/>
                <a:tableStyleId>{40E037CC-15DF-4CFD-8929-5522D365822E}</a:tableStyleId>
              </a:tblPr>
              <a:tblGrid>
                <a:gridCol w="3325325"/>
                <a:gridCol w="660900"/>
              </a:tblGrid>
              <a:tr h="278150">
                <a:tc>
                  <a:txBody>
                    <a:bodyPr/>
                    <a:lstStyle/>
                    <a:p>
                      <a:pPr marL="0" marR="0" lvl="0" indent="0" algn="l" rtl="0">
                        <a:spcBef>
                          <a:spcPts val="0"/>
                        </a:spcBef>
                        <a:buSzPct val="25000"/>
                        <a:buNone/>
                      </a:pPr>
                      <a:r>
                        <a:rPr lang="en" sz="900" b="0" i="0" u="none" strike="noStrike" cap="none" baseline="0">
                          <a:latin typeface="Arial"/>
                          <a:ea typeface="Arial"/>
                          <a:cs typeface="Arial"/>
                          <a:sym typeface="Arial"/>
                        </a:rPr>
                        <a:t>Generate new ideas or brainstorming</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3.4</a:t>
                      </a:r>
                    </a:p>
                  </a:txBody>
                  <a:tcPr marL="91450" marR="91450" marT="34300" marB="34300"/>
                </a:tc>
              </a:tr>
              <a:tr h="278150">
                <a:tc>
                  <a:txBody>
                    <a:bodyPr/>
                    <a:lstStyle/>
                    <a:p>
                      <a:pPr marL="0" marR="0" lvl="0" indent="0" algn="l" rtl="0">
                        <a:spcBef>
                          <a:spcPts val="0"/>
                        </a:spcBef>
                        <a:buSzPct val="25000"/>
                        <a:buNone/>
                      </a:pPr>
                      <a:r>
                        <a:rPr lang="en" sz="900" b="0" i="0" u="none" strike="noStrike" cap="none" baseline="0">
                          <a:latin typeface="Arial"/>
                          <a:ea typeface="Arial"/>
                          <a:cs typeface="Arial"/>
                          <a:sym typeface="Arial"/>
                        </a:rPr>
                        <a:t>Taking risks in your coursework without fear of penalty</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3.0</a:t>
                      </a:r>
                    </a:p>
                  </a:txBody>
                  <a:tcPr marL="91450" marR="91450" marT="34300" marB="34300"/>
                </a:tc>
              </a:tr>
              <a:tr h="278150">
                <a:tc>
                  <a:txBody>
                    <a:bodyPr/>
                    <a:lstStyle/>
                    <a:p>
                      <a:pPr marL="0" marR="0" lvl="0" indent="0" algn="l" rtl="0">
                        <a:spcBef>
                          <a:spcPts val="0"/>
                        </a:spcBef>
                        <a:buSzPct val="25000"/>
                        <a:buNone/>
                      </a:pPr>
                      <a:r>
                        <a:rPr lang="en" sz="900" b="0" i="0" u="none" strike="noStrike" cap="none" baseline="0">
                          <a:latin typeface="Arial"/>
                          <a:ea typeface="Arial"/>
                          <a:cs typeface="Arial"/>
                          <a:sym typeface="Arial"/>
                        </a:rPr>
                        <a:t>Evaluating multiple approaches to a problem</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3.2</a:t>
                      </a:r>
                    </a:p>
                  </a:txBody>
                  <a:tcPr marL="91450" marR="91450" marT="34300" marB="34300"/>
                </a:tc>
              </a:tr>
              <a:tr h="278150">
                <a:tc>
                  <a:txBody>
                    <a:bodyPr/>
                    <a:lstStyle/>
                    <a:p>
                      <a:pPr marL="0" marR="0" lvl="0" indent="0" algn="l" rtl="0">
                        <a:spcBef>
                          <a:spcPts val="0"/>
                        </a:spcBef>
                        <a:buSzPct val="25000"/>
                        <a:buNone/>
                      </a:pPr>
                      <a:r>
                        <a:rPr lang="en" sz="900" b="0" i="0" u="none" strike="noStrike" cap="none" baseline="0">
                          <a:latin typeface="Arial"/>
                          <a:ea typeface="Arial"/>
                          <a:cs typeface="Arial"/>
                          <a:sym typeface="Arial"/>
                        </a:rPr>
                        <a:t>Investing new methods to arrive at unconventional solutions</a:t>
                      </a:r>
                    </a:p>
                  </a:txBody>
                  <a:tcPr marL="91450" marR="91450" marT="34300" marB="34300"/>
                </a:tc>
                <a:tc>
                  <a:txBody>
                    <a:bodyPr/>
                    <a:lstStyle/>
                    <a:p>
                      <a:pPr marL="0" marR="0" lvl="0" indent="0" algn="l" rtl="0">
                        <a:spcBef>
                          <a:spcPts val="0"/>
                        </a:spcBef>
                        <a:buSzPct val="25000"/>
                        <a:buNone/>
                      </a:pPr>
                      <a:r>
                        <a:rPr lang="en" sz="1400" u="none" strike="noStrike" cap="none" baseline="0">
                          <a:latin typeface="Arial"/>
                          <a:ea typeface="Arial"/>
                          <a:cs typeface="Arial"/>
                          <a:sym typeface="Arial"/>
                        </a:rPr>
                        <a:t>3.1</a:t>
                      </a:r>
                    </a:p>
                  </a:txBody>
                  <a:tcPr marL="91450" marR="91450" marT="34300" marB="34300"/>
                </a:tc>
              </a:tr>
            </a:tbl>
          </a:graphicData>
        </a:graphic>
      </p:graphicFrame>
      <p:sp>
        <p:nvSpPr>
          <p:cNvPr id="287" name="Shape 287"/>
          <p:cNvSpPr/>
          <p:nvPr/>
        </p:nvSpPr>
        <p:spPr>
          <a:xfrm>
            <a:off x="4700728" y="3333585"/>
            <a:ext cx="3986099" cy="1298700"/>
          </a:xfrm>
          <a:prstGeom prst="roundRect">
            <a:avLst>
              <a:gd name="adj" fmla="val 16667"/>
            </a:avLst>
          </a:prstGeom>
          <a:solidFill>
            <a:srgbClr val="E3E6E8"/>
          </a:solidFill>
          <a:ln w="9525" cap="flat" cmpd="sng">
            <a:solidFill>
              <a:srgbClr val="F8002A"/>
            </a:solidFill>
            <a:prstDash val="solid"/>
            <a:round/>
            <a:headEnd type="none" w="med" len="med"/>
            <a:tailEnd type="none" w="med" len="med"/>
          </a:ln>
        </p:spPr>
        <p:txBody>
          <a:bodyPr lIns="91425" tIns="45700" rIns="1371600" bIns="45700" anchor="ctr" anchorCtr="0">
            <a:noAutofit/>
          </a:bodyPr>
          <a:lstStyle/>
          <a:p>
            <a:pPr marL="0" marR="0" lvl="0" indent="0" algn="just" rtl="0">
              <a:lnSpc>
                <a:spcPct val="120000"/>
              </a:lnSpc>
              <a:spcBef>
                <a:spcPts val="0"/>
              </a:spcBef>
              <a:spcAft>
                <a:spcPts val="0"/>
              </a:spcAft>
              <a:buSzPct val="25000"/>
              <a:buNone/>
            </a:pPr>
            <a:r>
              <a:rPr lang="en" sz="1800" b="0" i="0" u="none" strike="noStrike" cap="none" baseline="0">
                <a:solidFill>
                  <a:srgbClr val="455156"/>
                </a:solidFill>
                <a:latin typeface="Arial"/>
                <a:ea typeface="Arial"/>
                <a:cs typeface="Arial"/>
                <a:sym typeface="Arial"/>
              </a:rPr>
              <a:t>To what extent have courses in your major prepared you for your post graduation plans:</a:t>
            </a:r>
          </a:p>
        </p:txBody>
      </p:sp>
      <p:sp>
        <p:nvSpPr>
          <p:cNvPr id="288" name="Shape 288"/>
          <p:cNvSpPr/>
          <p:nvPr/>
        </p:nvSpPr>
        <p:spPr>
          <a:xfrm>
            <a:off x="7427485" y="3665185"/>
            <a:ext cx="1210499" cy="692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5400" b="1" i="0" u="none" strike="noStrike" cap="none" baseline="0">
                <a:solidFill>
                  <a:schemeClr val="dk1"/>
                </a:solidFill>
                <a:latin typeface="Arial"/>
                <a:ea typeface="Arial"/>
                <a:cs typeface="Arial"/>
                <a:sym typeface="Arial"/>
              </a:rPr>
              <a:t>3.4</a:t>
            </a:r>
          </a:p>
        </p:txBody>
      </p:sp>
      <p:sp>
        <p:nvSpPr>
          <p:cNvPr id="289" name="Shape 289"/>
          <p:cNvSpPr txBox="1">
            <a:spLocks noGrp="1"/>
          </p:cNvSpPr>
          <p:nvPr>
            <p:ph type="title"/>
          </p:nvPr>
        </p:nvSpPr>
        <p:spPr>
          <a:xfrm>
            <a:off x="457200" y="155074"/>
            <a:ext cx="8229600" cy="879812"/>
          </a:xfrm>
          <a:prstGeom prst="rect">
            <a:avLst/>
          </a:prstGeom>
          <a:noFill/>
          <a:ln>
            <a:noFill/>
          </a:ln>
        </p:spPr>
        <p:txBody>
          <a:bodyPr lIns="91425" tIns="45700" rIns="91425" bIns="45700" anchor="ctr" anchorCtr="0">
            <a:noAutofit/>
          </a:bodyPr>
          <a:lstStyle/>
          <a:p>
            <a:pPr>
              <a:buSzPct val="25000"/>
            </a:pPr>
            <a:r>
              <a:rPr lang="en" sz="3240" b="1" i="0" u="none" strike="noStrike" cap="small" baseline="0" dirty="0">
                <a:solidFill>
                  <a:schemeClr val="accent1"/>
                </a:solidFill>
                <a:latin typeface="Arial"/>
                <a:ea typeface="Arial"/>
                <a:cs typeface="Arial"/>
                <a:sym typeface="Arial"/>
              </a:rPr>
              <a:t>How well did Berklee prepare you for the </a:t>
            </a:r>
            <a:r>
              <a:rPr lang="en" sz="3240" b="1" i="0" u="none" strike="noStrike" cap="small" baseline="0" dirty="0" smtClean="0">
                <a:solidFill>
                  <a:schemeClr val="accent1"/>
                </a:solidFill>
                <a:latin typeface="Arial"/>
                <a:ea typeface="Arial"/>
                <a:cs typeface="Arial"/>
                <a:sym typeface="Arial"/>
              </a:rPr>
              <a:t>future</a:t>
            </a:r>
            <a:r>
              <a:rPr lang="en-US" sz="3240" b="1" i="0" u="none" strike="noStrike" cap="small" baseline="0" dirty="0" smtClean="0">
                <a:solidFill>
                  <a:schemeClr val="accent1"/>
                </a:solidFill>
                <a:latin typeface="Arial"/>
                <a:ea typeface="Arial"/>
                <a:cs typeface="Arial"/>
                <a:sym typeface="Arial"/>
              </a:rPr>
              <a:t> </a:t>
            </a:r>
            <a:r>
              <a:rPr lang="en-US" sz="1800" b="1" i="0" u="none" strike="noStrike" cap="small" baseline="0" dirty="0" smtClean="0">
                <a:solidFill>
                  <a:schemeClr val="tx1"/>
                </a:solidFill>
                <a:sym typeface="Arial"/>
              </a:rPr>
              <a:t>(</a:t>
            </a:r>
            <a:r>
              <a:rPr lang="en" sz="1800" cap="none" dirty="0">
                <a:solidFill>
                  <a:schemeClr val="tx1"/>
                </a:solidFill>
              </a:rPr>
              <a:t>On a scale of 1-4</a:t>
            </a:r>
            <a:r>
              <a:rPr lang="en" sz="1800" cap="none" dirty="0" smtClean="0">
                <a:solidFill>
                  <a:schemeClr val="tx1"/>
                </a:solidFill>
              </a:rPr>
              <a:t>…</a:t>
            </a:r>
            <a:r>
              <a:rPr lang="en-US" sz="1800" cap="none" dirty="0" smtClean="0">
                <a:solidFill>
                  <a:schemeClr val="tx1"/>
                </a:solidFill>
              </a:rPr>
              <a:t>)</a:t>
            </a:r>
            <a:r>
              <a:rPr lang="en" sz="1800" cap="none" dirty="0">
                <a:solidFill>
                  <a:schemeClr val="tx1"/>
                </a:solidFill>
              </a:rPr>
              <a:t/>
            </a:r>
            <a:br>
              <a:rPr lang="en" sz="1800" cap="none" dirty="0">
                <a:solidFill>
                  <a:schemeClr val="tx1"/>
                </a:solidFill>
              </a:rPr>
            </a:br>
            <a:endParaRPr lang="en" sz="1800" b="1" i="0" u="none" strike="noStrike" cap="small" baseline="0" dirty="0">
              <a:solidFill>
                <a:schemeClr val="tx1"/>
              </a:solidFil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lvl="0" rtl="0">
              <a:spcBef>
                <a:spcPts val="0"/>
              </a:spcBef>
              <a:buNone/>
            </a:pPr>
            <a:r>
              <a:rPr lang="en"/>
              <a:t>Diversity</a:t>
            </a:r>
          </a:p>
        </p:txBody>
      </p:sp>
      <p:pic>
        <p:nvPicPr>
          <p:cNvPr id="296" name="Shape 296"/>
          <p:cNvPicPr preferRelativeResize="0"/>
          <p:nvPr/>
        </p:nvPicPr>
        <p:blipFill rotWithShape="1">
          <a:blip r:embed="rId3">
            <a:alphaModFix/>
          </a:blip>
          <a:srcRect b="8003"/>
          <a:stretch/>
        </p:blipFill>
        <p:spPr>
          <a:xfrm>
            <a:off x="912175" y="1864750"/>
            <a:ext cx="7552624" cy="3188274"/>
          </a:xfrm>
          <a:prstGeom prst="rect">
            <a:avLst/>
          </a:prstGeom>
          <a:noFill/>
          <a:ln>
            <a:noFill/>
          </a:ln>
        </p:spPr>
      </p:pic>
      <p:graphicFrame>
        <p:nvGraphicFramePr>
          <p:cNvPr id="297" name="Shape 297"/>
          <p:cNvGraphicFramePr/>
          <p:nvPr/>
        </p:nvGraphicFramePr>
        <p:xfrm>
          <a:off x="912175" y="1138350"/>
          <a:ext cx="7733475" cy="706120"/>
        </p:xfrm>
        <a:graphic>
          <a:graphicData uri="http://schemas.openxmlformats.org/drawingml/2006/table">
            <a:tbl>
              <a:tblPr>
                <a:noFill/>
                <a:tableStyleId>{9FE39E9E-E9FF-44AA-89B3-DF11549E03DA}</a:tableStyleId>
              </a:tblPr>
              <a:tblGrid>
                <a:gridCol w="7733475"/>
              </a:tblGrid>
              <a:tr h="0">
                <a:tc>
                  <a:txBody>
                    <a:bodyPr/>
                    <a:lstStyle/>
                    <a:p>
                      <a:pPr lvl="0" algn="ctr" rtl="0">
                        <a:spcBef>
                          <a:spcPts val="0"/>
                        </a:spcBef>
                        <a:buNone/>
                      </a:pPr>
                      <a:r>
                        <a:rPr lang="en" sz="1800" b="1">
                          <a:latin typeface="Times New Roman"/>
                          <a:ea typeface="Times New Roman"/>
                          <a:cs typeface="Times New Roman"/>
                          <a:sym typeface="Times New Roman"/>
                        </a:rPr>
                        <a:t>Berklee Students Are More Engaged With Diverse Groups than Peers</a:t>
                      </a:r>
                    </a:p>
                    <a:p>
                      <a:pPr lvl="0" algn="ctr" rtl="0">
                        <a:spcBef>
                          <a:spcPts val="0"/>
                        </a:spcBef>
                        <a:buNone/>
                      </a:pPr>
                      <a:endParaRPr sz="1100">
                        <a:latin typeface="Times New Roman"/>
                        <a:ea typeface="Times New Roman"/>
                        <a:cs typeface="Times New Roman"/>
                        <a:sym typeface="Times New Roman"/>
                      </a:endParaRPr>
                    </a:p>
                    <a:p>
                      <a:pPr lvl="0" rtl="0">
                        <a:spcBef>
                          <a:spcPts val="0"/>
                        </a:spcBef>
                        <a:buNone/>
                      </a:pPr>
                      <a:endParaRPr sz="900">
                        <a:latin typeface="Times New Roman"/>
                        <a:ea typeface="Times New Roman"/>
                        <a:cs typeface="Times New Roman"/>
                        <a:sym typeface="Times New Roman"/>
                      </a:endParaRPr>
                    </a:p>
                  </a:txBody>
                  <a:tcPr marL="63500" marR="63500" marT="63500" marB="63500"/>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p:cNvPicPr preferRelativeResize="0"/>
          <p:nvPr/>
        </p:nvPicPr>
        <p:blipFill rotWithShape="1">
          <a:blip r:embed="rId3">
            <a:alphaModFix/>
          </a:blip>
          <a:srcRect t="1114" b="1124"/>
          <a:stretch/>
        </p:blipFill>
        <p:spPr>
          <a:xfrm>
            <a:off x="4863225" y="0"/>
            <a:ext cx="4065724" cy="5143501"/>
          </a:xfrm>
          <a:prstGeom prst="rect">
            <a:avLst/>
          </a:prstGeom>
          <a:noFill/>
          <a:ln>
            <a:noFill/>
          </a:ln>
        </p:spPr>
      </p:pic>
      <p:sp>
        <p:nvSpPr>
          <p:cNvPr id="303" name="Shape 303"/>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a:spcBef>
                <a:spcPts val="0"/>
              </a:spcBef>
              <a:buNone/>
            </a:pPr>
            <a:r>
              <a:rPr lang="en" sz="3600" b="0"/>
              <a:t>Alumni Report</a:t>
            </a:r>
          </a:p>
        </p:txBody>
      </p:sp>
      <p:pic>
        <p:nvPicPr>
          <p:cNvPr id="304" name="Shape 304"/>
          <p:cNvPicPr preferRelativeResize="0"/>
          <p:nvPr/>
        </p:nvPicPr>
        <p:blipFill>
          <a:blip r:embed="rId4">
            <a:alphaModFix/>
          </a:blip>
          <a:stretch>
            <a:fillRect/>
          </a:stretch>
        </p:blipFill>
        <p:spPr>
          <a:xfrm>
            <a:off x="292200" y="1775975"/>
            <a:ext cx="4212449" cy="2610724"/>
          </a:xfrm>
          <a:prstGeom prst="rect">
            <a:avLst/>
          </a:prstGeom>
          <a:noFill/>
          <a:ln>
            <a:noFill/>
          </a:ln>
        </p:spPr>
      </p:pic>
      <p:sp>
        <p:nvSpPr>
          <p:cNvPr id="305" name="Shape 305"/>
          <p:cNvSpPr/>
          <p:nvPr/>
        </p:nvSpPr>
        <p:spPr>
          <a:xfrm>
            <a:off x="5046450" y="3610150"/>
            <a:ext cx="1843800" cy="1096500"/>
          </a:xfrm>
          <a:prstGeom prst="roundRect">
            <a:avLst>
              <a:gd name="adj" fmla="val 16667"/>
            </a:avLst>
          </a:prstGeom>
          <a:no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6" name="Shape 306"/>
          <p:cNvSpPr/>
          <p:nvPr/>
        </p:nvSpPr>
        <p:spPr>
          <a:xfrm>
            <a:off x="210625" y="1775975"/>
            <a:ext cx="4457400" cy="2610599"/>
          </a:xfrm>
          <a:prstGeom prst="roundRect">
            <a:avLst>
              <a:gd name="adj" fmla="val 16667"/>
            </a:avLst>
          </a:prstGeom>
          <a:no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307" name="Shape 307"/>
          <p:cNvCxnSpPr/>
          <p:nvPr/>
        </p:nvCxnSpPr>
        <p:spPr>
          <a:xfrm>
            <a:off x="4503000" y="1853600"/>
            <a:ext cx="2338800" cy="1805100"/>
          </a:xfrm>
          <a:prstGeom prst="straightConnector1">
            <a:avLst/>
          </a:prstGeom>
          <a:noFill/>
          <a:ln w="9525" cap="flat" cmpd="sng">
            <a:solidFill>
              <a:schemeClr val="accent5"/>
            </a:solidFill>
            <a:prstDash val="dash"/>
            <a:round/>
            <a:headEnd type="none" w="lg" len="lg"/>
            <a:tailEnd type="none" w="lg" len="lg"/>
          </a:ln>
        </p:spPr>
      </p:cxnSp>
      <p:cxnSp>
        <p:nvCxnSpPr>
          <p:cNvPr id="308" name="Shape 308"/>
          <p:cNvCxnSpPr/>
          <p:nvPr/>
        </p:nvCxnSpPr>
        <p:spPr>
          <a:xfrm>
            <a:off x="514350" y="4376825"/>
            <a:ext cx="4619699" cy="300899"/>
          </a:xfrm>
          <a:prstGeom prst="straightConnector1">
            <a:avLst/>
          </a:prstGeom>
          <a:noFill/>
          <a:ln w="9525" cap="flat" cmpd="sng">
            <a:solidFill>
              <a:schemeClr val="accent5"/>
            </a:solidFill>
            <a:prstDash val="dash"/>
            <a:round/>
            <a:headEnd type="none" w="lg" len="lg"/>
            <a:tailEnd type="none" w="lg" len="lg"/>
          </a:ln>
        </p:spPr>
      </p:cxn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p:nvPr/>
        </p:nvSpPr>
        <p:spPr>
          <a:xfrm>
            <a:off x="5012025" y="1415000"/>
            <a:ext cx="3476400" cy="3229500"/>
          </a:xfrm>
          <a:prstGeom prst="roundRect">
            <a:avLst>
              <a:gd name="adj" fmla="val 16667"/>
            </a:avLst>
          </a:prstGeom>
          <a:noFill/>
          <a:ln w="28575"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14" name="Shape 314"/>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lvl="0" rtl="0">
              <a:spcBef>
                <a:spcPts val="0"/>
              </a:spcBef>
              <a:buNone/>
            </a:pPr>
            <a:r>
              <a:rPr lang="en"/>
              <a:t>Faculty &amp; Staff Survey</a:t>
            </a:r>
          </a:p>
        </p:txBody>
      </p:sp>
      <p:sp>
        <p:nvSpPr>
          <p:cNvPr id="315" name="Shape 315"/>
          <p:cNvSpPr txBox="1">
            <a:spLocks noGrp="1"/>
          </p:cNvSpPr>
          <p:nvPr>
            <p:ph type="body" idx="1"/>
          </p:nvPr>
        </p:nvSpPr>
        <p:spPr>
          <a:xfrm>
            <a:off x="204950" y="1303850"/>
            <a:ext cx="4989900" cy="3144299"/>
          </a:xfrm>
          <a:prstGeom prst="rect">
            <a:avLst/>
          </a:prstGeom>
        </p:spPr>
        <p:txBody>
          <a:bodyPr lIns="91425" tIns="91425" rIns="91425" bIns="91425" anchor="t" anchorCtr="0">
            <a:noAutofit/>
          </a:bodyPr>
          <a:lstStyle/>
          <a:p>
            <a:pPr marL="457200" lvl="0" indent="-228600" rtl="0">
              <a:spcBef>
                <a:spcPts val="0"/>
              </a:spcBef>
            </a:pPr>
            <a:r>
              <a:rPr lang="en"/>
              <a:t>Collaboration with Human Resources, Faculty Development</a:t>
            </a:r>
          </a:p>
          <a:p>
            <a:pPr marL="457200" lvl="0" indent="-228600" rtl="0">
              <a:spcBef>
                <a:spcPts val="0"/>
              </a:spcBef>
            </a:pPr>
            <a:r>
              <a:rPr lang="en"/>
              <a:t>Last survey done in 2010</a:t>
            </a:r>
          </a:p>
          <a:p>
            <a:pPr marL="914400" lvl="1" indent="-228600" rtl="0">
              <a:spcBef>
                <a:spcPts val="0"/>
              </a:spcBef>
            </a:pPr>
            <a:r>
              <a:rPr lang="en"/>
              <a:t>Redesigned survey</a:t>
            </a:r>
          </a:p>
          <a:p>
            <a:pPr marL="914400" lvl="1" indent="-228600" rtl="0">
              <a:spcBef>
                <a:spcPts val="0"/>
              </a:spcBef>
            </a:pPr>
            <a:r>
              <a:rPr lang="en"/>
              <a:t>Questions specific to faculty</a:t>
            </a:r>
          </a:p>
          <a:p>
            <a:pPr marL="457200" lvl="0" indent="-228600" rtl="0">
              <a:spcBef>
                <a:spcPts val="0"/>
              </a:spcBef>
            </a:pPr>
            <a:r>
              <a:rPr lang="en"/>
              <a:t>Innovative survey tool introduced</a:t>
            </a:r>
          </a:p>
          <a:p>
            <a:pPr marL="0" lvl="0" rtl="0">
              <a:spcBef>
                <a:spcPts val="0"/>
              </a:spcBef>
              <a:buNone/>
            </a:pPr>
            <a:endParaRPr/>
          </a:p>
          <a:p>
            <a:pPr marL="0" lvl="0" rtl="0">
              <a:spcBef>
                <a:spcPts val="0"/>
              </a:spcBef>
              <a:buNone/>
            </a:pPr>
            <a:endParaRPr/>
          </a:p>
          <a:p>
            <a:pPr marL="0" lvl="0" rtl="0">
              <a:spcBef>
                <a:spcPts val="0"/>
              </a:spcBef>
              <a:buNone/>
            </a:pPr>
            <a:endParaRPr/>
          </a:p>
          <a:p>
            <a:pPr marL="0" lvl="0" rtl="0">
              <a:spcBef>
                <a:spcPts val="0"/>
              </a:spcBef>
              <a:buNone/>
            </a:pPr>
            <a:endParaRPr/>
          </a:p>
        </p:txBody>
      </p:sp>
      <p:pic>
        <p:nvPicPr>
          <p:cNvPr id="316" name="Shape 316"/>
          <p:cNvPicPr preferRelativeResize="0"/>
          <p:nvPr/>
        </p:nvPicPr>
        <p:blipFill>
          <a:blip r:embed="rId3">
            <a:alphaModFix/>
          </a:blip>
          <a:stretch>
            <a:fillRect/>
          </a:stretch>
        </p:blipFill>
        <p:spPr>
          <a:xfrm>
            <a:off x="5253300" y="1869100"/>
            <a:ext cx="3235124" cy="2683550"/>
          </a:xfrm>
          <a:prstGeom prst="rect">
            <a:avLst/>
          </a:prstGeom>
          <a:noFill/>
          <a:ln>
            <a:noFill/>
          </a:ln>
        </p:spPr>
      </p:pic>
      <p:sp>
        <p:nvSpPr>
          <p:cNvPr id="317" name="Shape 317"/>
          <p:cNvSpPr txBox="1"/>
          <p:nvPr/>
        </p:nvSpPr>
        <p:spPr>
          <a:xfrm>
            <a:off x="5384900" y="1557400"/>
            <a:ext cx="3103500" cy="387899"/>
          </a:xfrm>
          <a:prstGeom prst="rect">
            <a:avLst/>
          </a:prstGeom>
          <a:noFill/>
          <a:ln>
            <a:noFill/>
          </a:ln>
        </p:spPr>
        <p:txBody>
          <a:bodyPr lIns="91425" tIns="91425" rIns="91425" bIns="91425" anchor="ctr" anchorCtr="0">
            <a:noAutofit/>
          </a:bodyPr>
          <a:lstStyle/>
          <a:p>
            <a:pPr lvl="0" algn="ctr" rtl="0">
              <a:spcBef>
                <a:spcPts val="0"/>
              </a:spcBef>
              <a:spcAft>
                <a:spcPts val="1000"/>
              </a:spcAft>
              <a:buNone/>
            </a:pPr>
            <a:r>
              <a:rPr lang="en" sz="1800">
                <a:solidFill>
                  <a:schemeClr val="accent2"/>
                </a:solidFill>
              </a:rPr>
              <a:t>Survey Response Rate</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lvl="0" rtl="0">
              <a:spcBef>
                <a:spcPts val="0"/>
              </a:spcBef>
              <a:buNone/>
            </a:pPr>
            <a:r>
              <a:rPr lang="en"/>
              <a:t>Strategic Planning and Assessment</a:t>
            </a:r>
          </a:p>
        </p:txBody>
      </p:sp>
      <p:sp>
        <p:nvSpPr>
          <p:cNvPr id="323" name="Shape 323"/>
          <p:cNvSpPr/>
          <p:nvPr/>
        </p:nvSpPr>
        <p:spPr>
          <a:xfrm rot="10800000">
            <a:off x="2133649" y="1104424"/>
            <a:ext cx="2454900" cy="3752400"/>
          </a:xfrm>
          <a:prstGeom prst="triangle">
            <a:avLst>
              <a:gd name="adj" fmla="val 50000"/>
            </a:avLst>
          </a:prstGeom>
          <a:solidFill>
            <a:schemeClr val="accent5"/>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24" name="Shape 324"/>
          <p:cNvSpPr/>
          <p:nvPr/>
        </p:nvSpPr>
        <p:spPr>
          <a:xfrm>
            <a:off x="3321250" y="1147075"/>
            <a:ext cx="4419899" cy="1104899"/>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 sz="1800"/>
              <a:t>Mission Review</a:t>
            </a:r>
          </a:p>
          <a:p>
            <a:pPr lvl="0" rtl="0">
              <a:spcBef>
                <a:spcPts val="0"/>
              </a:spcBef>
              <a:buNone/>
            </a:pPr>
            <a:r>
              <a:rPr lang="en" sz="1800"/>
              <a:t>	Merger - The Boston Conservatory</a:t>
            </a:r>
          </a:p>
        </p:txBody>
      </p:sp>
      <p:sp>
        <p:nvSpPr>
          <p:cNvPr id="325" name="Shape 325"/>
          <p:cNvSpPr/>
          <p:nvPr/>
        </p:nvSpPr>
        <p:spPr>
          <a:xfrm>
            <a:off x="3321250" y="2352000"/>
            <a:ext cx="4419899" cy="865799"/>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 sz="1800"/>
              <a:t>Academic Programs</a:t>
            </a:r>
          </a:p>
          <a:p>
            <a:pPr lvl="0" rtl="0">
              <a:spcBef>
                <a:spcPts val="0"/>
              </a:spcBef>
              <a:buNone/>
            </a:pPr>
            <a:r>
              <a:rPr lang="en" sz="1800"/>
              <a:t>	Mix of undergrad, grad, online</a:t>
            </a:r>
          </a:p>
        </p:txBody>
      </p:sp>
      <p:sp>
        <p:nvSpPr>
          <p:cNvPr id="326" name="Shape 326"/>
          <p:cNvSpPr/>
          <p:nvPr/>
        </p:nvSpPr>
        <p:spPr>
          <a:xfrm>
            <a:off x="3321250" y="3317825"/>
            <a:ext cx="4419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Affordability Initiative</a:t>
            </a:r>
          </a:p>
        </p:txBody>
      </p:sp>
      <p:sp>
        <p:nvSpPr>
          <p:cNvPr id="327" name="Shape 327"/>
          <p:cNvSpPr/>
          <p:nvPr/>
        </p:nvSpPr>
        <p:spPr>
          <a:xfrm>
            <a:off x="3321250" y="3857350"/>
            <a:ext cx="4419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Degree Completion</a:t>
            </a:r>
          </a:p>
        </p:txBody>
      </p:sp>
      <p:sp>
        <p:nvSpPr>
          <p:cNvPr id="328" name="Shape 328"/>
          <p:cNvSpPr txBox="1"/>
          <p:nvPr/>
        </p:nvSpPr>
        <p:spPr>
          <a:xfrm>
            <a:off x="1209525" y="2749175"/>
            <a:ext cx="1390499" cy="1002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2"/>
                </a:solidFill>
              </a:rPr>
              <a:t>Scope of Selected Institutional Assessment Projects</a:t>
            </a:r>
          </a:p>
        </p:txBody>
      </p:sp>
      <p:cxnSp>
        <p:nvCxnSpPr>
          <p:cNvPr id="329" name="Shape 329"/>
          <p:cNvCxnSpPr>
            <a:stCxn id="328" idx="0"/>
            <a:endCxn id="323" idx="4"/>
          </p:cNvCxnSpPr>
          <p:nvPr/>
        </p:nvCxnSpPr>
        <p:spPr>
          <a:xfrm rot="-5400000">
            <a:off x="1196774" y="1812275"/>
            <a:ext cx="1644900" cy="228900"/>
          </a:xfrm>
          <a:prstGeom prst="bentConnector3">
            <a:avLst>
              <a:gd name="adj1" fmla="val 99486"/>
            </a:avLst>
          </a:prstGeom>
          <a:noFill/>
          <a:ln w="9525" cap="flat" cmpd="sng">
            <a:solidFill>
              <a:schemeClr val="accent2"/>
            </a:solidFill>
            <a:prstDash val="dash"/>
            <a:round/>
            <a:headEnd type="none" w="lg" len="lg"/>
            <a:tailEnd type="none" w="lg" len="lg"/>
          </a:ln>
        </p:spPr>
      </p:cxnSp>
      <p:cxnSp>
        <p:nvCxnSpPr>
          <p:cNvPr id="330" name="Shape 330"/>
          <p:cNvCxnSpPr>
            <a:stCxn id="328" idx="2"/>
            <a:endCxn id="323" idx="0"/>
          </p:cNvCxnSpPr>
          <p:nvPr/>
        </p:nvCxnSpPr>
        <p:spPr>
          <a:xfrm rot="-5400000" flipH="1">
            <a:off x="2080574" y="3576275"/>
            <a:ext cx="1104600" cy="1456199"/>
          </a:xfrm>
          <a:prstGeom prst="bentConnector3">
            <a:avLst>
              <a:gd name="adj1" fmla="val 99986"/>
            </a:avLst>
          </a:prstGeom>
          <a:noFill/>
          <a:ln w="9525" cap="flat" cmpd="sng">
            <a:solidFill>
              <a:schemeClr val="accent2"/>
            </a:solidFill>
            <a:prstDash val="dash"/>
            <a:round/>
            <a:headEnd type="none" w="lg" len="lg"/>
            <a:tailEnd type="none" w="lg" len="lg"/>
          </a:ln>
        </p:spPr>
      </p:cxn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632251" y="1164993"/>
            <a:ext cx="7772400" cy="2503163"/>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 dirty="0"/>
              <a:t>Comments, Questions, </a:t>
            </a:r>
            <a:r>
              <a:rPr lang="en" dirty="0" smtClean="0"/>
              <a:t>Suggestions</a:t>
            </a:r>
            <a:r>
              <a:rPr lang="en-US" dirty="0"/>
              <a:t/>
            </a:r>
            <a:br>
              <a:rPr lang="en-US" dirty="0"/>
            </a:br>
            <a:endParaRPr dirty="0"/>
          </a:p>
          <a:p>
            <a:pPr lvl="0" rtl="0">
              <a:spcBef>
                <a:spcPts val="0"/>
              </a:spcBef>
              <a:buClr>
                <a:schemeClr val="dk1"/>
              </a:buClr>
              <a:buSzPct val="25000"/>
              <a:buFont typeface="Arial"/>
              <a:buNone/>
            </a:pPr>
            <a:r>
              <a:rPr lang="en" dirty="0"/>
              <a:t>Thank you</a:t>
            </a:r>
          </a:p>
        </p:txBody>
      </p:sp>
      <p:sp>
        <p:nvSpPr>
          <p:cNvPr id="336" name="Shape 336"/>
          <p:cNvSpPr txBox="1">
            <a:spLocks noGrp="1"/>
          </p:cNvSpPr>
          <p:nvPr>
            <p:ph type="body" idx="1"/>
          </p:nvPr>
        </p:nvSpPr>
        <p:spPr>
          <a:xfrm>
            <a:off x="632250" y="1164993"/>
            <a:ext cx="7772400" cy="2832901"/>
          </a:xfrm>
          <a:prstGeom prst="rect">
            <a:avLst/>
          </a:prstGeom>
          <a:noFill/>
          <a:ln>
            <a:noFill/>
          </a:ln>
        </p:spPr>
        <p:txBody>
          <a:bodyPr lIns="91425" tIns="45700" rIns="91425" bIns="45700" anchor="b" anchorCtr="0">
            <a:noAutofit/>
          </a:bodyPr>
          <a:lstStyle/>
          <a:p>
            <a:pPr lvl="0" rtl="0">
              <a:spcBef>
                <a:spcPts val="0"/>
              </a:spcBef>
              <a:buClr>
                <a:schemeClr val="dk1"/>
              </a:buClr>
              <a:buFont typeface="Arial"/>
              <a:buNone/>
            </a:pPr>
            <a:endParaRPr sz="2000" b="0" i="0" u="none" strike="noStrike" cap="none" baseline="0" dirty="0">
              <a:solidFill>
                <a:schemeClr val="accent2"/>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algn="l">
              <a:spcBef>
                <a:spcPts val="0"/>
              </a:spcBef>
              <a:buNone/>
            </a:pPr>
            <a:r>
              <a:rPr lang="en"/>
              <a:t>Berklee Mission</a:t>
            </a:r>
          </a:p>
        </p:txBody>
      </p:sp>
      <p:sp>
        <p:nvSpPr>
          <p:cNvPr id="95" name="Shape 95"/>
          <p:cNvSpPr txBox="1">
            <a:spLocks noGrp="1"/>
          </p:cNvSpPr>
          <p:nvPr>
            <p:ph type="body" idx="1"/>
          </p:nvPr>
        </p:nvSpPr>
        <p:spPr>
          <a:xfrm>
            <a:off x="457200" y="981000"/>
            <a:ext cx="8291999" cy="3352200"/>
          </a:xfrm>
          <a:prstGeom prst="rect">
            <a:avLst/>
          </a:prstGeom>
        </p:spPr>
        <p:txBody>
          <a:bodyPr lIns="91425" tIns="91425" rIns="91425" bIns="91425" anchor="t" anchorCtr="0">
            <a:noAutofit/>
          </a:bodyPr>
          <a:lstStyle/>
          <a:p>
            <a:pPr marL="0" marR="0" algn="l" rtl="0">
              <a:lnSpc>
                <a:spcPct val="115000"/>
              </a:lnSpc>
              <a:spcBef>
                <a:spcPts val="0"/>
              </a:spcBef>
              <a:spcAft>
                <a:spcPts val="0"/>
              </a:spcAft>
              <a:buNone/>
            </a:pPr>
            <a:r>
              <a:rPr lang="en">
                <a:solidFill>
                  <a:schemeClr val="dk1"/>
                </a:solidFill>
              </a:rPr>
              <a:t>The mission of Berklee College of Music is to educate, train, and develop students to excel in music as a career.</a:t>
            </a:r>
          </a:p>
          <a:p>
            <a:pPr marL="0" marR="0" algn="l" rtl="0">
              <a:lnSpc>
                <a:spcPct val="115000"/>
              </a:lnSpc>
              <a:spcBef>
                <a:spcPts val="0"/>
              </a:spcBef>
              <a:spcAft>
                <a:spcPts val="0"/>
              </a:spcAft>
              <a:buNone/>
            </a:pPr>
            <a:endParaRPr>
              <a:solidFill>
                <a:schemeClr val="dk1"/>
              </a:solidFill>
            </a:endParaRPr>
          </a:p>
          <a:p>
            <a:pPr marL="0" marR="0" lvl="0" algn="l" rtl="0">
              <a:lnSpc>
                <a:spcPct val="115000"/>
              </a:lnSpc>
              <a:spcBef>
                <a:spcPts val="0"/>
              </a:spcBef>
              <a:spcAft>
                <a:spcPts val="0"/>
              </a:spcAft>
              <a:buNone/>
            </a:pPr>
            <a:r>
              <a:rPr lang="en">
                <a:solidFill>
                  <a:schemeClr val="dk1"/>
                </a:solidFill>
              </a:rPr>
              <a:t>Developing the musicianship of all our students is the foundation of our curriculum. We believe that the lessons and qualities derived from that work—the self-discipline needed for excellence, the empathy required of music making and the openness and inquisitiveness essential to creativity—are critical to achievement in any pursuit, musical or otherwise; and that music is a powerful catalyst for personal growth, which is central to any collegiate experience.</a:t>
            </a:r>
          </a:p>
          <a:p>
            <a:pPr marL="0" lvl="0" indent="0" algn="l">
              <a:spcBef>
                <a:spcPts val="0"/>
              </a:spcBef>
              <a:spcAft>
                <a:spcPts val="0"/>
              </a:spcAft>
              <a:buClr>
                <a:schemeClr val="dk1"/>
              </a:buClr>
              <a:buFont typeface="Arial"/>
              <a:buNone/>
            </a:pPr>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23312"/>
            <a:ext cx="8229600" cy="645600"/>
          </a:xfrm>
          <a:prstGeom prst="rect">
            <a:avLst/>
          </a:prstGeom>
        </p:spPr>
        <p:txBody>
          <a:bodyPr lIns="91425" tIns="91425" rIns="91425" bIns="91425" anchor="ctr" anchorCtr="0">
            <a:noAutofit/>
          </a:bodyPr>
          <a:lstStyle/>
          <a:p>
            <a:pPr lvl="0" algn="l" rtl="0">
              <a:spcBef>
                <a:spcPts val="0"/>
              </a:spcBef>
              <a:buNone/>
            </a:pPr>
            <a:r>
              <a:rPr lang="en"/>
              <a:t>Berklee Facts</a:t>
            </a:r>
          </a:p>
        </p:txBody>
      </p:sp>
      <p:sp>
        <p:nvSpPr>
          <p:cNvPr id="101" name="Shape 101"/>
          <p:cNvSpPr txBox="1">
            <a:spLocks noGrp="1"/>
          </p:cNvSpPr>
          <p:nvPr>
            <p:ph type="body" idx="1"/>
          </p:nvPr>
        </p:nvSpPr>
        <p:spPr>
          <a:xfrm>
            <a:off x="426000" y="908125"/>
            <a:ext cx="8291999" cy="41022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chemeClr val="dk1"/>
              </a:buClr>
              <a:buSzPct val="100000"/>
            </a:pPr>
            <a:r>
              <a:rPr lang="en" sz="2400">
                <a:solidFill>
                  <a:schemeClr val="dk1"/>
                </a:solidFill>
              </a:rPr>
              <a:t>Founded in 1945; accredited in 1973</a:t>
            </a:r>
          </a:p>
          <a:p>
            <a:pPr marL="457200" lvl="0" indent="-228600" rtl="0">
              <a:lnSpc>
                <a:spcPct val="100000"/>
              </a:lnSpc>
              <a:spcBef>
                <a:spcPts val="0"/>
              </a:spcBef>
              <a:spcAft>
                <a:spcPts val="0"/>
              </a:spcAft>
              <a:buClr>
                <a:schemeClr val="dk1"/>
              </a:buClr>
              <a:buSzPct val="100000"/>
            </a:pPr>
            <a:r>
              <a:rPr lang="en" sz="2400">
                <a:solidFill>
                  <a:schemeClr val="dk1"/>
                </a:solidFill>
              </a:rPr>
              <a:t>Degrees: Bachelor of Music, Bachelor of Professional Studies, Master of Arts, Master of Music</a:t>
            </a:r>
          </a:p>
          <a:p>
            <a:pPr marL="457200" lvl="0" indent="-228600" rtl="0">
              <a:lnSpc>
                <a:spcPct val="100000"/>
              </a:lnSpc>
              <a:spcBef>
                <a:spcPts val="0"/>
              </a:spcBef>
              <a:spcAft>
                <a:spcPts val="0"/>
              </a:spcAft>
              <a:buClr>
                <a:schemeClr val="dk1"/>
              </a:buClr>
              <a:buSzPct val="100000"/>
            </a:pPr>
            <a:r>
              <a:rPr lang="en" sz="2400">
                <a:solidFill>
                  <a:schemeClr val="dk1"/>
                </a:solidFill>
              </a:rPr>
              <a:t>Students</a:t>
            </a:r>
          </a:p>
          <a:p>
            <a:pPr marL="914400" lvl="1" indent="-228600" rtl="0">
              <a:lnSpc>
                <a:spcPct val="100000"/>
              </a:lnSpc>
              <a:spcBef>
                <a:spcPts val="0"/>
              </a:spcBef>
              <a:spcAft>
                <a:spcPts val="0"/>
              </a:spcAft>
              <a:buClr>
                <a:schemeClr val="dk1"/>
              </a:buClr>
              <a:buSzPct val="100000"/>
            </a:pPr>
            <a:r>
              <a:rPr lang="en" sz="2400">
                <a:solidFill>
                  <a:schemeClr val="dk1"/>
                </a:solidFill>
              </a:rPr>
              <a:t>4500 in BM, 600 in BPS, 200 in Master’s</a:t>
            </a:r>
          </a:p>
          <a:p>
            <a:pPr marL="914400" lvl="1" indent="-228600" rtl="0">
              <a:lnSpc>
                <a:spcPct val="100000"/>
              </a:lnSpc>
              <a:spcBef>
                <a:spcPts val="0"/>
              </a:spcBef>
              <a:spcAft>
                <a:spcPts val="0"/>
              </a:spcAft>
              <a:buClr>
                <a:schemeClr val="dk1"/>
              </a:buClr>
              <a:buSzPct val="100000"/>
            </a:pPr>
            <a:r>
              <a:rPr lang="en" sz="2400">
                <a:solidFill>
                  <a:schemeClr val="dk1"/>
                </a:solidFill>
              </a:rPr>
              <a:t>68% male, 32% female</a:t>
            </a:r>
          </a:p>
          <a:p>
            <a:pPr marL="914400" lvl="1" indent="-228600" rtl="0">
              <a:lnSpc>
                <a:spcPct val="100000"/>
              </a:lnSpc>
              <a:spcBef>
                <a:spcPts val="0"/>
              </a:spcBef>
              <a:spcAft>
                <a:spcPts val="0"/>
              </a:spcAft>
              <a:buClr>
                <a:schemeClr val="dk1"/>
              </a:buClr>
              <a:buSzPct val="100000"/>
            </a:pPr>
            <a:r>
              <a:rPr lang="en" sz="2400">
                <a:solidFill>
                  <a:schemeClr val="dk1"/>
                </a:solidFill>
              </a:rPr>
              <a:t>34% international, 66% domestic</a:t>
            </a:r>
          </a:p>
          <a:p>
            <a:pPr marL="914400" lvl="1" indent="-228600" rtl="0">
              <a:lnSpc>
                <a:spcPct val="100000"/>
              </a:lnSpc>
              <a:spcBef>
                <a:spcPts val="0"/>
              </a:spcBef>
              <a:spcAft>
                <a:spcPts val="0"/>
              </a:spcAft>
              <a:buClr>
                <a:schemeClr val="dk1"/>
              </a:buClr>
              <a:buSzPct val="100000"/>
            </a:pPr>
            <a:r>
              <a:rPr lang="en" sz="2400">
                <a:solidFill>
                  <a:schemeClr val="dk1"/>
                </a:solidFill>
              </a:rPr>
              <a:t>8% African American, 5% Asian American, 12% Hispanic, 7% Mixed race, &lt;1% Pacific Islander, Native American</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p:nvPr/>
        </p:nvSpPr>
        <p:spPr>
          <a:xfrm>
            <a:off x="457275" y="1211075"/>
            <a:ext cx="8229600" cy="1374899"/>
          </a:xfrm>
          <a:prstGeom prst="roundRect">
            <a:avLst>
              <a:gd name="adj" fmla="val 16667"/>
            </a:avLst>
          </a:prstGeom>
          <a:solidFill>
            <a:srgbClr val="1483A4">
              <a:alpha val="10770"/>
            </a:srgbClr>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 name="Shape 107"/>
          <p:cNvSpPr txBox="1">
            <a:spLocks noGrp="1"/>
          </p:cNvSpPr>
          <p:nvPr>
            <p:ph type="body" idx="1"/>
          </p:nvPr>
        </p:nvSpPr>
        <p:spPr>
          <a:xfrm>
            <a:off x="457200" y="1283725"/>
            <a:ext cx="8229600" cy="3319500"/>
          </a:xfrm>
          <a:prstGeom prst="rect">
            <a:avLst/>
          </a:prstGeom>
          <a:noFill/>
          <a:ln>
            <a:noFill/>
          </a:ln>
        </p:spPr>
        <p:txBody>
          <a:bodyPr lIns="91425" tIns="45700" rIns="91425" bIns="45700" anchor="t" anchorCtr="0">
            <a:noAutofit/>
          </a:bodyPr>
          <a:lstStyle/>
          <a:p>
            <a:pPr marL="0" marR="0" algn="l" rtl="0">
              <a:spcBef>
                <a:spcPts val="0"/>
              </a:spcBef>
              <a:spcAft>
                <a:spcPts val="1000"/>
              </a:spcAft>
              <a:buNone/>
            </a:pPr>
            <a:r>
              <a:rPr lang="en" sz="1800">
                <a:solidFill>
                  <a:schemeClr val="accent2"/>
                </a:solidFill>
              </a:rPr>
              <a:t>Provides guidance and support for every area of Berklee to engage in continuous, comprehensive research and self-evaluation, gathering the information required for </a:t>
            </a:r>
            <a:r>
              <a:rPr lang="en" sz="1800" b="1">
                <a:solidFill>
                  <a:schemeClr val="accent2"/>
                </a:solidFill>
              </a:rPr>
              <a:t>data-driven decision-making,</a:t>
            </a:r>
            <a:r>
              <a:rPr lang="en" sz="1800">
                <a:solidFill>
                  <a:schemeClr val="accent2"/>
                </a:solidFill>
              </a:rPr>
              <a:t> policy development, and strategic planning</a:t>
            </a:r>
          </a:p>
          <a:p>
            <a:pPr marL="0" marR="0" lvl="0" algn="l" rtl="0">
              <a:spcBef>
                <a:spcPts val="0"/>
              </a:spcBef>
              <a:spcAft>
                <a:spcPts val="1000"/>
              </a:spcAft>
              <a:buNone/>
            </a:pPr>
            <a:endParaRPr/>
          </a:p>
          <a:p>
            <a:pPr marL="457200" lvl="0" indent="-228600" rtl="0">
              <a:lnSpc>
                <a:spcPct val="115000"/>
              </a:lnSpc>
              <a:spcBef>
                <a:spcPts val="0"/>
              </a:spcBef>
              <a:buClr>
                <a:schemeClr val="accent1"/>
              </a:buClr>
              <a:buSzPct val="100000"/>
            </a:pPr>
            <a:r>
              <a:rPr lang="en" sz="1800">
                <a:solidFill>
                  <a:schemeClr val="accent2"/>
                </a:solidFill>
              </a:rPr>
              <a:t>Design and execut</a:t>
            </a:r>
            <a:r>
              <a:rPr lang="en"/>
              <a:t>e</a:t>
            </a:r>
            <a:r>
              <a:rPr lang="en" sz="1800">
                <a:solidFill>
                  <a:schemeClr val="accent2"/>
                </a:solidFill>
              </a:rPr>
              <a:t> assessment plans, surveys, and focus groups</a:t>
            </a:r>
          </a:p>
          <a:p>
            <a:pPr marL="457200" lvl="0" indent="-228600" rtl="0">
              <a:lnSpc>
                <a:spcPct val="115000"/>
              </a:lnSpc>
              <a:spcBef>
                <a:spcPts val="0"/>
              </a:spcBef>
              <a:buClr>
                <a:schemeClr val="accent1"/>
              </a:buClr>
              <a:buSzPct val="100000"/>
            </a:pPr>
            <a:r>
              <a:rPr lang="en"/>
              <a:t>Direct and indirect assessment</a:t>
            </a:r>
          </a:p>
          <a:p>
            <a:pPr marL="457200" lvl="0" indent="-228600" rtl="0">
              <a:lnSpc>
                <a:spcPct val="115000"/>
              </a:lnSpc>
              <a:spcBef>
                <a:spcPts val="0"/>
              </a:spcBef>
              <a:buClr>
                <a:schemeClr val="accent1"/>
              </a:buClr>
              <a:buSzPct val="100000"/>
            </a:pPr>
            <a:r>
              <a:rPr lang="en" sz="1800">
                <a:solidFill>
                  <a:schemeClr val="accent2"/>
                </a:solidFill>
              </a:rPr>
              <a:t>Advanced analysis and interpretation of data</a:t>
            </a:r>
          </a:p>
          <a:p>
            <a:pPr marL="457200" lvl="0" indent="-228600" rtl="0">
              <a:lnSpc>
                <a:spcPct val="115000"/>
              </a:lnSpc>
              <a:spcBef>
                <a:spcPts val="0"/>
              </a:spcBef>
              <a:buClr>
                <a:schemeClr val="accent1"/>
              </a:buClr>
              <a:buSzPct val="100000"/>
            </a:pPr>
            <a:r>
              <a:rPr lang="en" sz="1800">
                <a:solidFill>
                  <a:schemeClr val="accent2"/>
                </a:solidFill>
              </a:rPr>
              <a:t>Benchmarking of Berklee with peer institutions</a:t>
            </a:r>
          </a:p>
          <a:p>
            <a:pPr marL="457200" lvl="0" indent="-228600" rtl="0">
              <a:lnSpc>
                <a:spcPct val="115000"/>
              </a:lnSpc>
              <a:spcBef>
                <a:spcPts val="0"/>
              </a:spcBef>
              <a:buClr>
                <a:schemeClr val="accent1"/>
              </a:buClr>
              <a:buSzPct val="100000"/>
            </a:pPr>
            <a:r>
              <a:rPr lang="en"/>
              <a:t>Accreditation/Compliance</a:t>
            </a:r>
          </a:p>
          <a:p>
            <a:pPr marL="0" marR="0" lvl="0" algn="l" rtl="0">
              <a:spcBef>
                <a:spcPts val="0"/>
              </a:spcBef>
              <a:spcAft>
                <a:spcPts val="1000"/>
              </a:spcAft>
              <a:buClr>
                <a:schemeClr val="dk1"/>
              </a:buClr>
              <a:buFont typeface="Arial"/>
              <a:buNone/>
            </a:pPr>
            <a:endParaRPr sz="1800">
              <a:solidFill>
                <a:schemeClr val="accent2"/>
              </a:solidFill>
            </a:endParaRPr>
          </a:p>
          <a:p>
            <a:pPr marL="0" marR="0" lvl="0" algn="l" rtl="0">
              <a:spcBef>
                <a:spcPts val="0"/>
              </a:spcBef>
              <a:spcAft>
                <a:spcPts val="1000"/>
              </a:spcAft>
              <a:buNone/>
            </a:pPr>
            <a:endParaRPr sz="1800">
              <a:solidFill>
                <a:schemeClr val="accent2"/>
              </a:solidFill>
            </a:endParaRPr>
          </a:p>
        </p:txBody>
      </p:sp>
      <p:sp>
        <p:nvSpPr>
          <p:cNvPr id="108" name="Shape 108"/>
          <p:cNvSpPr txBox="1">
            <a:spLocks noGrp="1"/>
          </p:cNvSpPr>
          <p:nvPr>
            <p:ph type="title"/>
          </p:nvPr>
        </p:nvSpPr>
        <p:spPr>
          <a:xfrm>
            <a:off x="457200" y="275712"/>
            <a:ext cx="8229600" cy="6456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dirty="0" err="1" smtClean="0"/>
              <a:t>Berklee’s</a:t>
            </a:r>
            <a:r>
              <a:rPr lang="en-US" dirty="0" smtClean="0"/>
              <a:t> </a:t>
            </a:r>
            <a:r>
              <a:rPr lang="en" dirty="0" smtClean="0"/>
              <a:t>Office </a:t>
            </a:r>
            <a:r>
              <a:rPr lang="en" dirty="0"/>
              <a:t>of </a:t>
            </a:r>
            <a:r>
              <a:rPr lang="en" dirty="0" smtClean="0"/>
              <a:t>Assessment</a:t>
            </a:r>
            <a:endParaRPr lang="en" dirty="0"/>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lvl="0" rtl="0">
              <a:spcBef>
                <a:spcPts val="0"/>
              </a:spcBef>
              <a:buNone/>
            </a:pPr>
            <a:r>
              <a:rPr lang="en"/>
              <a:t>Berklee Approach to Assessment</a:t>
            </a:r>
          </a:p>
        </p:txBody>
      </p:sp>
      <p:sp>
        <p:nvSpPr>
          <p:cNvPr id="115" name="Shape 115"/>
          <p:cNvSpPr/>
          <p:nvPr/>
        </p:nvSpPr>
        <p:spPr>
          <a:xfrm>
            <a:off x="1761600" y="1199625"/>
            <a:ext cx="5620800" cy="1097100"/>
          </a:xfrm>
          <a:prstGeom prst="roundRect">
            <a:avLst>
              <a:gd name="adj" fmla="val 16667"/>
            </a:avLst>
          </a:prstGeom>
          <a:solidFill>
            <a:schemeClr val="accent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3000" cap="small">
                <a:solidFill>
                  <a:srgbClr val="FFFFFF"/>
                </a:solidFill>
              </a:rPr>
              <a:t>Data-Driven Decision Making</a:t>
            </a:r>
          </a:p>
        </p:txBody>
      </p:sp>
      <p:sp>
        <p:nvSpPr>
          <p:cNvPr id="116" name="Shape 116"/>
          <p:cNvSpPr/>
          <p:nvPr/>
        </p:nvSpPr>
        <p:spPr>
          <a:xfrm>
            <a:off x="237075" y="3131125"/>
            <a:ext cx="1985699" cy="1275000"/>
          </a:xfrm>
          <a:prstGeom prst="roundRect">
            <a:avLst>
              <a:gd name="adj" fmla="val 16667"/>
            </a:avLst>
          </a:prstGeom>
          <a:solidFill>
            <a:srgbClr val="F3F3F3"/>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1800"/>
              <a:t>Focus on measurable outcomes</a:t>
            </a:r>
          </a:p>
        </p:txBody>
      </p:sp>
      <p:sp>
        <p:nvSpPr>
          <p:cNvPr id="117" name="Shape 117"/>
          <p:cNvSpPr/>
          <p:nvPr/>
        </p:nvSpPr>
        <p:spPr>
          <a:xfrm>
            <a:off x="2470858" y="3131125"/>
            <a:ext cx="1985699" cy="1275000"/>
          </a:xfrm>
          <a:prstGeom prst="roundRect">
            <a:avLst>
              <a:gd name="adj" fmla="val 16667"/>
            </a:avLst>
          </a:prstGeom>
          <a:solidFill>
            <a:srgbClr val="F3F3F3"/>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t>Develop or modify systems to collect relevant data</a:t>
            </a:r>
          </a:p>
        </p:txBody>
      </p:sp>
      <p:sp>
        <p:nvSpPr>
          <p:cNvPr id="118" name="Shape 118"/>
          <p:cNvSpPr/>
          <p:nvPr/>
        </p:nvSpPr>
        <p:spPr>
          <a:xfrm>
            <a:off x="4704641" y="3131125"/>
            <a:ext cx="1985699" cy="1275000"/>
          </a:xfrm>
          <a:prstGeom prst="roundRect">
            <a:avLst>
              <a:gd name="adj" fmla="val 16667"/>
            </a:avLst>
          </a:prstGeom>
          <a:solidFill>
            <a:srgbClr val="F3F3F3"/>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t>Integrate assessment into academic and operational activities</a:t>
            </a:r>
          </a:p>
        </p:txBody>
      </p:sp>
      <p:sp>
        <p:nvSpPr>
          <p:cNvPr id="119" name="Shape 119"/>
          <p:cNvSpPr/>
          <p:nvPr/>
        </p:nvSpPr>
        <p:spPr>
          <a:xfrm>
            <a:off x="6938425" y="3131125"/>
            <a:ext cx="1985699" cy="1275000"/>
          </a:xfrm>
          <a:prstGeom prst="roundRect">
            <a:avLst>
              <a:gd name="adj" fmla="val 16667"/>
            </a:avLst>
          </a:prstGeom>
          <a:solidFill>
            <a:srgbClr val="F3F3F3"/>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t>Assessment Committee</a:t>
            </a:r>
          </a:p>
        </p:txBody>
      </p:sp>
      <p:cxnSp>
        <p:nvCxnSpPr>
          <p:cNvPr id="120" name="Shape 120"/>
          <p:cNvCxnSpPr>
            <a:stCxn id="115" idx="2"/>
            <a:endCxn id="116" idx="0"/>
          </p:cNvCxnSpPr>
          <p:nvPr/>
        </p:nvCxnSpPr>
        <p:spPr>
          <a:xfrm flipH="1">
            <a:off x="1230000" y="2296725"/>
            <a:ext cx="3342000" cy="834300"/>
          </a:xfrm>
          <a:prstGeom prst="straightConnector1">
            <a:avLst/>
          </a:prstGeom>
          <a:noFill/>
          <a:ln w="9525" cap="flat" cmpd="sng">
            <a:solidFill>
              <a:schemeClr val="accent1"/>
            </a:solidFill>
            <a:prstDash val="solid"/>
            <a:round/>
            <a:headEnd type="none" w="lg" len="lg"/>
            <a:tailEnd type="none" w="lg" len="lg"/>
          </a:ln>
        </p:spPr>
      </p:cxnSp>
      <p:cxnSp>
        <p:nvCxnSpPr>
          <p:cNvPr id="121" name="Shape 121"/>
          <p:cNvCxnSpPr>
            <a:stCxn id="115" idx="2"/>
            <a:endCxn id="117" idx="0"/>
          </p:cNvCxnSpPr>
          <p:nvPr/>
        </p:nvCxnSpPr>
        <p:spPr>
          <a:xfrm flipH="1">
            <a:off x="3463800" y="2296725"/>
            <a:ext cx="1108200" cy="834300"/>
          </a:xfrm>
          <a:prstGeom prst="straightConnector1">
            <a:avLst/>
          </a:prstGeom>
          <a:noFill/>
          <a:ln w="9525" cap="flat" cmpd="sng">
            <a:solidFill>
              <a:schemeClr val="accent1"/>
            </a:solidFill>
            <a:prstDash val="solid"/>
            <a:round/>
            <a:headEnd type="none" w="lg" len="lg"/>
            <a:tailEnd type="none" w="lg" len="lg"/>
          </a:ln>
        </p:spPr>
      </p:cxnSp>
      <p:cxnSp>
        <p:nvCxnSpPr>
          <p:cNvPr id="122" name="Shape 122"/>
          <p:cNvCxnSpPr>
            <a:stCxn id="115" idx="2"/>
            <a:endCxn id="118" idx="0"/>
          </p:cNvCxnSpPr>
          <p:nvPr/>
        </p:nvCxnSpPr>
        <p:spPr>
          <a:xfrm>
            <a:off x="4572000" y="2296725"/>
            <a:ext cx="1125600" cy="834300"/>
          </a:xfrm>
          <a:prstGeom prst="straightConnector1">
            <a:avLst/>
          </a:prstGeom>
          <a:noFill/>
          <a:ln w="9525" cap="flat" cmpd="sng">
            <a:solidFill>
              <a:schemeClr val="accent1"/>
            </a:solidFill>
            <a:prstDash val="solid"/>
            <a:round/>
            <a:headEnd type="none" w="lg" len="lg"/>
            <a:tailEnd type="none" w="lg" len="lg"/>
          </a:ln>
        </p:spPr>
      </p:cxnSp>
      <p:cxnSp>
        <p:nvCxnSpPr>
          <p:cNvPr id="123" name="Shape 123"/>
          <p:cNvCxnSpPr>
            <a:stCxn id="115" idx="2"/>
            <a:endCxn id="119" idx="0"/>
          </p:cNvCxnSpPr>
          <p:nvPr/>
        </p:nvCxnSpPr>
        <p:spPr>
          <a:xfrm>
            <a:off x="4572000" y="2296725"/>
            <a:ext cx="3359400" cy="834300"/>
          </a:xfrm>
          <a:prstGeom prst="straightConnector1">
            <a:avLst/>
          </a:prstGeom>
          <a:noFill/>
          <a:ln w="9525" cap="flat" cmpd="sng">
            <a:solidFill>
              <a:schemeClr val="accent1"/>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a:spcBef>
                <a:spcPts val="0"/>
              </a:spcBef>
              <a:buNone/>
            </a:pPr>
            <a:r>
              <a:rPr lang="en"/>
              <a:t>Direct Assessment</a:t>
            </a:r>
          </a:p>
        </p:txBody>
      </p:sp>
      <p:sp>
        <p:nvSpPr>
          <p:cNvPr id="129" name="Shape 129"/>
          <p:cNvSpPr/>
          <p:nvPr/>
        </p:nvSpPr>
        <p:spPr>
          <a:xfrm rot="10800000">
            <a:off x="2133649" y="1104424"/>
            <a:ext cx="2454900" cy="3752400"/>
          </a:xfrm>
          <a:prstGeom prst="triangle">
            <a:avLst>
              <a:gd name="adj" fmla="val 50000"/>
            </a:avLst>
          </a:prstGeom>
          <a:solidFill>
            <a:schemeClr val="accent5"/>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 name="Shape 130"/>
          <p:cNvSpPr/>
          <p:nvPr/>
        </p:nvSpPr>
        <p:spPr>
          <a:xfrm>
            <a:off x="3321250" y="1147079"/>
            <a:ext cx="4104899" cy="1500899"/>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 sz="1800"/>
              <a:t>Pre-matriculation</a:t>
            </a:r>
          </a:p>
          <a:p>
            <a:pPr rtl="0">
              <a:spcBef>
                <a:spcPts val="0"/>
              </a:spcBef>
              <a:buNone/>
            </a:pPr>
            <a:r>
              <a:rPr lang="en" sz="1800"/>
              <a:t>	Instrumental Rating</a:t>
            </a:r>
          </a:p>
          <a:p>
            <a:pPr rtl="0">
              <a:spcBef>
                <a:spcPts val="0"/>
              </a:spcBef>
              <a:buNone/>
            </a:pPr>
            <a:r>
              <a:rPr lang="en" sz="1800"/>
              <a:t>	Music Theory Assessment</a:t>
            </a:r>
          </a:p>
          <a:p>
            <a:pPr>
              <a:spcBef>
                <a:spcPts val="0"/>
              </a:spcBef>
              <a:buNone/>
            </a:pPr>
            <a:r>
              <a:rPr lang="en" sz="1800"/>
              <a:t>	English Language Proficiency</a:t>
            </a:r>
          </a:p>
        </p:txBody>
      </p:sp>
      <p:sp>
        <p:nvSpPr>
          <p:cNvPr id="131" name="Shape 131"/>
          <p:cNvSpPr/>
          <p:nvPr/>
        </p:nvSpPr>
        <p:spPr>
          <a:xfrm>
            <a:off x="3321250" y="2891005"/>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61111"/>
              <a:buFont typeface="Arial"/>
              <a:buNone/>
            </a:pPr>
            <a:r>
              <a:rPr lang="en" sz="1800">
                <a:solidFill>
                  <a:schemeClr val="dk1"/>
                </a:solidFill>
              </a:rPr>
              <a:t>Assessment of Classroom Learning</a:t>
            </a:r>
          </a:p>
        </p:txBody>
      </p:sp>
      <p:sp>
        <p:nvSpPr>
          <p:cNvPr id="132" name="Shape 132"/>
          <p:cNvSpPr/>
          <p:nvPr/>
        </p:nvSpPr>
        <p:spPr>
          <a:xfrm>
            <a:off x="3321250" y="3472327"/>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61111"/>
              <a:buFont typeface="Arial"/>
              <a:buNone/>
            </a:pPr>
            <a:r>
              <a:rPr lang="en" sz="1800">
                <a:solidFill>
                  <a:schemeClr val="dk1"/>
                </a:solidFill>
              </a:rPr>
              <a:t>Instrumental/Vocal Proficiencies</a:t>
            </a:r>
          </a:p>
        </p:txBody>
      </p:sp>
      <p:sp>
        <p:nvSpPr>
          <p:cNvPr id="133" name="Shape 133"/>
          <p:cNvSpPr/>
          <p:nvPr/>
        </p:nvSpPr>
        <p:spPr>
          <a:xfrm>
            <a:off x="3321250" y="4053650"/>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61111"/>
              <a:buFont typeface="Arial"/>
              <a:buNone/>
            </a:pPr>
            <a:r>
              <a:rPr lang="en" sz="1800">
                <a:solidFill>
                  <a:schemeClr val="dk1"/>
                </a:solidFill>
              </a:rPr>
              <a:t>Assessment of Experiential Learning</a:t>
            </a:r>
          </a:p>
        </p:txBody>
      </p:sp>
      <p:sp>
        <p:nvSpPr>
          <p:cNvPr id="134" name="Shape 134"/>
          <p:cNvSpPr txBox="1"/>
          <p:nvPr/>
        </p:nvSpPr>
        <p:spPr>
          <a:xfrm>
            <a:off x="1209525" y="2749175"/>
            <a:ext cx="1390499" cy="1002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2"/>
                </a:solidFill>
              </a:rPr>
              <a:t>Scope of Selected Institutional Assessment Projects</a:t>
            </a:r>
          </a:p>
        </p:txBody>
      </p:sp>
      <p:cxnSp>
        <p:nvCxnSpPr>
          <p:cNvPr id="135" name="Shape 135"/>
          <p:cNvCxnSpPr>
            <a:stCxn id="134" idx="0"/>
            <a:endCxn id="129" idx="4"/>
          </p:cNvCxnSpPr>
          <p:nvPr/>
        </p:nvCxnSpPr>
        <p:spPr>
          <a:xfrm rot="-5400000">
            <a:off x="1196774" y="1812275"/>
            <a:ext cx="1644900" cy="228900"/>
          </a:xfrm>
          <a:prstGeom prst="bentConnector3">
            <a:avLst>
              <a:gd name="adj1" fmla="val 99486"/>
            </a:avLst>
          </a:prstGeom>
          <a:noFill/>
          <a:ln w="9525" cap="flat" cmpd="sng">
            <a:solidFill>
              <a:schemeClr val="accent2"/>
            </a:solidFill>
            <a:prstDash val="dash"/>
            <a:round/>
            <a:headEnd type="none" w="lg" len="lg"/>
            <a:tailEnd type="none" w="lg" len="lg"/>
          </a:ln>
        </p:spPr>
      </p:cxnSp>
      <p:cxnSp>
        <p:nvCxnSpPr>
          <p:cNvPr id="136" name="Shape 136"/>
          <p:cNvCxnSpPr>
            <a:stCxn id="134" idx="2"/>
            <a:endCxn id="129" idx="0"/>
          </p:cNvCxnSpPr>
          <p:nvPr/>
        </p:nvCxnSpPr>
        <p:spPr>
          <a:xfrm rot="-5400000" flipH="1">
            <a:off x="2080574" y="3576275"/>
            <a:ext cx="1104600" cy="1456199"/>
          </a:xfrm>
          <a:prstGeom prst="bentConnector3">
            <a:avLst>
              <a:gd name="adj1" fmla="val 99986"/>
            </a:avLst>
          </a:prstGeom>
          <a:noFill/>
          <a:ln w="9525" cap="flat" cmpd="sng">
            <a:solidFill>
              <a:schemeClr val="accent2"/>
            </a:solidFill>
            <a:prstDash val="dash"/>
            <a:round/>
            <a:headEnd type="none" w="lg" len="lg"/>
            <a:tailEnd type="none" w="lg" len="lg"/>
          </a:ln>
        </p:spPr>
      </p:cxn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lvl="0" rtl="0">
              <a:spcBef>
                <a:spcPts val="0"/>
              </a:spcBef>
              <a:buNone/>
            </a:pPr>
            <a:r>
              <a:rPr lang="en"/>
              <a:t>Program Review</a:t>
            </a:r>
          </a:p>
        </p:txBody>
      </p:sp>
      <p:sp>
        <p:nvSpPr>
          <p:cNvPr id="142" name="Shape 142"/>
          <p:cNvSpPr/>
          <p:nvPr/>
        </p:nvSpPr>
        <p:spPr>
          <a:xfrm rot="10800000">
            <a:off x="2133649" y="1104424"/>
            <a:ext cx="2454900" cy="3752400"/>
          </a:xfrm>
          <a:prstGeom prst="triangle">
            <a:avLst>
              <a:gd name="adj" fmla="val 50000"/>
            </a:avLst>
          </a:prstGeom>
          <a:solidFill>
            <a:schemeClr val="accent5"/>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3" name="Shape 143"/>
          <p:cNvSpPr/>
          <p:nvPr/>
        </p:nvSpPr>
        <p:spPr>
          <a:xfrm>
            <a:off x="3321250" y="1147074"/>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rtl="0">
              <a:spcBef>
                <a:spcPts val="0"/>
              </a:spcBef>
              <a:buNone/>
            </a:pPr>
            <a:endParaRPr sz="1800"/>
          </a:p>
          <a:p>
            <a:pPr rtl="0">
              <a:spcBef>
                <a:spcPts val="0"/>
              </a:spcBef>
              <a:buNone/>
            </a:pPr>
            <a:r>
              <a:rPr lang="en" sz="1800"/>
              <a:t>Curriculum Review Initiative </a:t>
            </a:r>
          </a:p>
          <a:p>
            <a:pPr lvl="0" rtl="0">
              <a:spcBef>
                <a:spcPts val="0"/>
              </a:spcBef>
              <a:buNone/>
            </a:pPr>
            <a:endParaRPr sz="1800"/>
          </a:p>
        </p:txBody>
      </p:sp>
      <p:sp>
        <p:nvSpPr>
          <p:cNvPr id="144" name="Shape 144"/>
          <p:cNvSpPr/>
          <p:nvPr/>
        </p:nvSpPr>
        <p:spPr>
          <a:xfrm>
            <a:off x="3321250" y="2891005"/>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rPr>
              <a:t>Alignment of outcomes/assessment</a:t>
            </a:r>
          </a:p>
        </p:txBody>
      </p:sp>
      <p:sp>
        <p:nvSpPr>
          <p:cNvPr id="145" name="Shape 145"/>
          <p:cNvSpPr/>
          <p:nvPr/>
        </p:nvSpPr>
        <p:spPr>
          <a:xfrm>
            <a:off x="3321250" y="3472327"/>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rPr>
              <a:t>High-risk courses, DFW rates</a:t>
            </a:r>
          </a:p>
        </p:txBody>
      </p:sp>
      <p:sp>
        <p:nvSpPr>
          <p:cNvPr id="146" name="Shape 146"/>
          <p:cNvSpPr/>
          <p:nvPr/>
        </p:nvSpPr>
        <p:spPr>
          <a:xfrm>
            <a:off x="3321250" y="4053650"/>
            <a:ext cx="4104899" cy="6456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Institutionalized formal 3-year program review</a:t>
            </a:r>
          </a:p>
        </p:txBody>
      </p:sp>
      <p:cxnSp>
        <p:nvCxnSpPr>
          <p:cNvPr id="147" name="Shape 147"/>
          <p:cNvCxnSpPr>
            <a:stCxn id="148" idx="0"/>
            <a:endCxn id="142" idx="4"/>
          </p:cNvCxnSpPr>
          <p:nvPr/>
        </p:nvCxnSpPr>
        <p:spPr>
          <a:xfrm rot="-5400000">
            <a:off x="1196774" y="1812275"/>
            <a:ext cx="1644900" cy="228900"/>
          </a:xfrm>
          <a:prstGeom prst="bentConnector3">
            <a:avLst>
              <a:gd name="adj1" fmla="val 99486"/>
            </a:avLst>
          </a:prstGeom>
          <a:noFill/>
          <a:ln w="9525" cap="flat" cmpd="sng">
            <a:solidFill>
              <a:schemeClr val="accent2"/>
            </a:solidFill>
            <a:prstDash val="dash"/>
            <a:round/>
            <a:headEnd type="none" w="lg" len="lg"/>
            <a:tailEnd type="none" w="lg" len="lg"/>
          </a:ln>
        </p:spPr>
      </p:cxnSp>
      <p:cxnSp>
        <p:nvCxnSpPr>
          <p:cNvPr id="149" name="Shape 149"/>
          <p:cNvCxnSpPr>
            <a:stCxn id="148" idx="2"/>
            <a:endCxn id="142" idx="0"/>
          </p:cNvCxnSpPr>
          <p:nvPr/>
        </p:nvCxnSpPr>
        <p:spPr>
          <a:xfrm rot="-5400000" flipH="1">
            <a:off x="2080574" y="3576275"/>
            <a:ext cx="1104600" cy="1456199"/>
          </a:xfrm>
          <a:prstGeom prst="bentConnector3">
            <a:avLst>
              <a:gd name="adj1" fmla="val 99986"/>
            </a:avLst>
          </a:prstGeom>
          <a:noFill/>
          <a:ln w="9525" cap="flat" cmpd="sng">
            <a:solidFill>
              <a:schemeClr val="accent2"/>
            </a:solidFill>
            <a:prstDash val="dash"/>
            <a:round/>
            <a:headEnd type="none" w="lg" len="lg"/>
            <a:tailEnd type="none" w="lg" len="lg"/>
          </a:ln>
        </p:spPr>
      </p:cxnSp>
      <p:sp>
        <p:nvSpPr>
          <p:cNvPr id="148" name="Shape 148"/>
          <p:cNvSpPr txBox="1"/>
          <p:nvPr/>
        </p:nvSpPr>
        <p:spPr>
          <a:xfrm>
            <a:off x="1209525" y="2749175"/>
            <a:ext cx="1390499" cy="1002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2"/>
                </a:solidFill>
              </a:rPr>
              <a:t>Scope of Selected Institutional Assessment Projects</a:t>
            </a:r>
          </a:p>
        </p:txBody>
      </p:sp>
      <p:sp>
        <p:nvSpPr>
          <p:cNvPr id="150" name="Shape 150"/>
          <p:cNvSpPr/>
          <p:nvPr/>
        </p:nvSpPr>
        <p:spPr>
          <a:xfrm>
            <a:off x="3321250" y="1686417"/>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rPr>
              <a:t>Mission-focused</a:t>
            </a:r>
          </a:p>
        </p:txBody>
      </p:sp>
      <p:sp>
        <p:nvSpPr>
          <p:cNvPr id="151" name="Shape 151"/>
          <p:cNvSpPr/>
          <p:nvPr/>
        </p:nvSpPr>
        <p:spPr>
          <a:xfrm>
            <a:off x="3321250" y="2288717"/>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rPr>
              <a:t>Faculty/student focus groups</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lvl="0" rtl="0">
              <a:spcBef>
                <a:spcPts val="0"/>
              </a:spcBef>
              <a:buNone/>
            </a:pPr>
            <a:r>
              <a:rPr lang="en"/>
              <a:t>Revisions Based on Program Review</a:t>
            </a:r>
          </a:p>
        </p:txBody>
      </p:sp>
      <p:sp>
        <p:nvSpPr>
          <p:cNvPr id="157" name="Shape 157"/>
          <p:cNvSpPr/>
          <p:nvPr/>
        </p:nvSpPr>
        <p:spPr>
          <a:xfrm rot="10800000">
            <a:off x="2133649" y="1104424"/>
            <a:ext cx="2454900" cy="3752400"/>
          </a:xfrm>
          <a:prstGeom prst="triangle">
            <a:avLst>
              <a:gd name="adj" fmla="val 50000"/>
            </a:avLst>
          </a:prstGeom>
          <a:solidFill>
            <a:schemeClr val="accent5"/>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8" name="Shape 158"/>
          <p:cNvSpPr/>
          <p:nvPr/>
        </p:nvSpPr>
        <p:spPr>
          <a:xfrm>
            <a:off x="3321250" y="1147075"/>
            <a:ext cx="4104899" cy="1104899"/>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p>
          <a:p>
            <a:pPr rtl="0">
              <a:spcBef>
                <a:spcPts val="0"/>
              </a:spcBef>
              <a:buNone/>
            </a:pPr>
            <a:r>
              <a:rPr lang="en" sz="1800"/>
              <a:t>Developmental education</a:t>
            </a:r>
          </a:p>
          <a:p>
            <a:pPr marL="457200" lvl="0" indent="-342900" rtl="0">
              <a:spcBef>
                <a:spcPts val="0"/>
              </a:spcBef>
              <a:buSzPct val="100000"/>
              <a:buChar char="●"/>
            </a:pPr>
            <a:r>
              <a:rPr lang="en" sz="1800"/>
              <a:t>English composition</a:t>
            </a:r>
          </a:p>
          <a:p>
            <a:pPr marL="457200" lvl="0" indent="-342900" rtl="0">
              <a:spcBef>
                <a:spcPts val="0"/>
              </a:spcBef>
              <a:buSzPct val="100000"/>
              <a:buChar char="●"/>
            </a:pPr>
            <a:r>
              <a:rPr lang="en" sz="1800"/>
              <a:t>Music theory</a:t>
            </a:r>
          </a:p>
          <a:p>
            <a:pPr lvl="0" rtl="0">
              <a:spcBef>
                <a:spcPts val="0"/>
              </a:spcBef>
              <a:buNone/>
            </a:pPr>
            <a:endParaRPr sz="1800"/>
          </a:p>
        </p:txBody>
      </p:sp>
      <p:sp>
        <p:nvSpPr>
          <p:cNvPr id="159" name="Shape 159"/>
          <p:cNvSpPr/>
          <p:nvPr/>
        </p:nvSpPr>
        <p:spPr>
          <a:xfrm>
            <a:off x="3321250" y="3381430"/>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rPr>
              <a:t>Alignment of outcomes/assessment</a:t>
            </a:r>
          </a:p>
        </p:txBody>
      </p:sp>
      <p:sp>
        <p:nvSpPr>
          <p:cNvPr id="160" name="Shape 160"/>
          <p:cNvSpPr/>
          <p:nvPr/>
        </p:nvSpPr>
        <p:spPr>
          <a:xfrm>
            <a:off x="3321250" y="4381777"/>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rPr>
              <a:t>New programs</a:t>
            </a:r>
          </a:p>
        </p:txBody>
      </p:sp>
      <p:cxnSp>
        <p:nvCxnSpPr>
          <p:cNvPr id="161" name="Shape 161"/>
          <p:cNvCxnSpPr>
            <a:stCxn id="162" idx="0"/>
            <a:endCxn id="157" idx="4"/>
          </p:cNvCxnSpPr>
          <p:nvPr/>
        </p:nvCxnSpPr>
        <p:spPr>
          <a:xfrm rot="-5400000">
            <a:off x="1196774" y="1812275"/>
            <a:ext cx="1644900" cy="228900"/>
          </a:xfrm>
          <a:prstGeom prst="bentConnector3">
            <a:avLst>
              <a:gd name="adj1" fmla="val 99486"/>
            </a:avLst>
          </a:prstGeom>
          <a:noFill/>
          <a:ln w="9525" cap="flat" cmpd="sng">
            <a:solidFill>
              <a:schemeClr val="accent2"/>
            </a:solidFill>
            <a:prstDash val="dash"/>
            <a:round/>
            <a:headEnd type="none" w="lg" len="lg"/>
            <a:tailEnd type="none" w="lg" len="lg"/>
          </a:ln>
        </p:spPr>
      </p:cxnSp>
      <p:cxnSp>
        <p:nvCxnSpPr>
          <p:cNvPr id="163" name="Shape 163"/>
          <p:cNvCxnSpPr>
            <a:stCxn id="162" idx="2"/>
            <a:endCxn id="157" idx="0"/>
          </p:cNvCxnSpPr>
          <p:nvPr/>
        </p:nvCxnSpPr>
        <p:spPr>
          <a:xfrm rot="-5400000" flipH="1">
            <a:off x="2080574" y="3576275"/>
            <a:ext cx="1104600" cy="1456199"/>
          </a:xfrm>
          <a:prstGeom prst="bentConnector3">
            <a:avLst>
              <a:gd name="adj1" fmla="val 99986"/>
            </a:avLst>
          </a:prstGeom>
          <a:noFill/>
          <a:ln w="9525" cap="flat" cmpd="sng">
            <a:solidFill>
              <a:schemeClr val="accent2"/>
            </a:solidFill>
            <a:prstDash val="dash"/>
            <a:round/>
            <a:headEnd type="none" w="lg" len="lg"/>
            <a:tailEnd type="none" w="lg" len="lg"/>
          </a:ln>
        </p:spPr>
      </p:cxnSp>
      <p:sp>
        <p:nvSpPr>
          <p:cNvPr id="162" name="Shape 162"/>
          <p:cNvSpPr txBox="1"/>
          <p:nvPr/>
        </p:nvSpPr>
        <p:spPr>
          <a:xfrm>
            <a:off x="1209525" y="2749175"/>
            <a:ext cx="1390499" cy="1002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2"/>
                </a:solidFill>
              </a:rPr>
              <a:t>Scope of Selected Institutional Assessment Projects</a:t>
            </a:r>
          </a:p>
        </p:txBody>
      </p:sp>
      <p:sp>
        <p:nvSpPr>
          <p:cNvPr id="164" name="Shape 164"/>
          <p:cNvSpPr/>
          <p:nvPr/>
        </p:nvSpPr>
        <p:spPr>
          <a:xfrm>
            <a:off x="3321250" y="2315258"/>
            <a:ext cx="4104899" cy="10029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solidFill>
                <a:schemeClr val="dk1"/>
              </a:solidFill>
            </a:endParaRPr>
          </a:p>
          <a:p>
            <a:pPr lvl="0" rtl="0">
              <a:spcBef>
                <a:spcPts val="0"/>
              </a:spcBef>
              <a:buNone/>
            </a:pPr>
            <a:r>
              <a:rPr lang="en" sz="1800">
                <a:solidFill>
                  <a:schemeClr val="dk1"/>
                </a:solidFill>
              </a:rPr>
              <a:t>Career focused education</a:t>
            </a:r>
          </a:p>
          <a:p>
            <a:pPr marL="457200" lvl="0" indent="-342900" rtl="0">
              <a:spcBef>
                <a:spcPts val="0"/>
              </a:spcBef>
              <a:buClr>
                <a:schemeClr val="dk1"/>
              </a:buClr>
              <a:buSzPct val="100000"/>
              <a:buChar char="●"/>
            </a:pPr>
            <a:r>
              <a:rPr lang="en" sz="1800">
                <a:solidFill>
                  <a:schemeClr val="dk1"/>
                </a:solidFill>
              </a:rPr>
              <a:t>First-semester seminar</a:t>
            </a:r>
          </a:p>
          <a:p>
            <a:pPr marL="457200" lvl="0" indent="-342900" rtl="0">
              <a:spcBef>
                <a:spcPts val="0"/>
              </a:spcBef>
              <a:buClr>
                <a:schemeClr val="dk1"/>
              </a:buClr>
              <a:buSzPct val="100000"/>
              <a:buChar char="●"/>
            </a:pPr>
            <a:r>
              <a:rPr lang="en" sz="1800">
                <a:solidFill>
                  <a:schemeClr val="dk1"/>
                </a:solidFill>
              </a:rPr>
              <a:t>Junior seminar </a:t>
            </a:r>
          </a:p>
          <a:p>
            <a:pPr lvl="0" rtl="0">
              <a:spcBef>
                <a:spcPts val="0"/>
              </a:spcBef>
              <a:buNone/>
            </a:pPr>
            <a:endParaRPr sz="1800">
              <a:solidFill>
                <a:schemeClr val="dk1"/>
              </a:solidFill>
            </a:endParaRPr>
          </a:p>
        </p:txBody>
      </p:sp>
      <p:sp>
        <p:nvSpPr>
          <p:cNvPr id="165" name="Shape 165"/>
          <p:cNvSpPr/>
          <p:nvPr/>
        </p:nvSpPr>
        <p:spPr>
          <a:xfrm>
            <a:off x="3321250" y="3881602"/>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dk1"/>
                </a:solidFill>
              </a:rPr>
              <a:t>Diversity focus</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5712"/>
            <a:ext cx="8229600" cy="645600"/>
          </a:xfrm>
          <a:prstGeom prst="rect">
            <a:avLst/>
          </a:prstGeom>
        </p:spPr>
        <p:txBody>
          <a:bodyPr lIns="91425" tIns="91425" rIns="91425" bIns="91425" anchor="ctr" anchorCtr="0">
            <a:noAutofit/>
          </a:bodyPr>
          <a:lstStyle/>
          <a:p>
            <a:pPr lvl="0" rtl="0">
              <a:spcBef>
                <a:spcPts val="0"/>
              </a:spcBef>
              <a:buNone/>
            </a:pPr>
            <a:r>
              <a:rPr lang="en"/>
              <a:t>Indirect Assessment</a:t>
            </a:r>
          </a:p>
        </p:txBody>
      </p:sp>
      <p:sp>
        <p:nvSpPr>
          <p:cNvPr id="171" name="Shape 171"/>
          <p:cNvSpPr/>
          <p:nvPr/>
        </p:nvSpPr>
        <p:spPr>
          <a:xfrm rot="10800000">
            <a:off x="2133649" y="1104424"/>
            <a:ext cx="2454900" cy="3752400"/>
          </a:xfrm>
          <a:prstGeom prst="triangle">
            <a:avLst>
              <a:gd name="adj" fmla="val 50000"/>
            </a:avLst>
          </a:prstGeom>
          <a:solidFill>
            <a:schemeClr val="accent5"/>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2" name="Shape 172"/>
          <p:cNvSpPr/>
          <p:nvPr/>
        </p:nvSpPr>
        <p:spPr>
          <a:xfrm>
            <a:off x="3321250" y="1147037"/>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Peer Comparison Report</a:t>
            </a:r>
          </a:p>
        </p:txBody>
      </p:sp>
      <p:sp>
        <p:nvSpPr>
          <p:cNvPr id="173" name="Shape 173"/>
          <p:cNvSpPr/>
          <p:nvPr/>
        </p:nvSpPr>
        <p:spPr>
          <a:xfrm>
            <a:off x="3321250" y="1728359"/>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Alumni Survey</a:t>
            </a:r>
          </a:p>
        </p:txBody>
      </p:sp>
      <p:sp>
        <p:nvSpPr>
          <p:cNvPr id="174" name="Shape 174"/>
          <p:cNvSpPr/>
          <p:nvPr/>
        </p:nvSpPr>
        <p:spPr>
          <a:xfrm>
            <a:off x="3321250" y="2309682"/>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Faculty/Staff Survey</a:t>
            </a:r>
          </a:p>
        </p:txBody>
      </p:sp>
      <p:sp>
        <p:nvSpPr>
          <p:cNvPr id="175" name="Shape 175"/>
          <p:cNvSpPr/>
          <p:nvPr/>
        </p:nvSpPr>
        <p:spPr>
          <a:xfrm>
            <a:off x="3321250" y="2891005"/>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National Student Surveys (i.e. NSSE)</a:t>
            </a:r>
          </a:p>
        </p:txBody>
      </p:sp>
      <p:sp>
        <p:nvSpPr>
          <p:cNvPr id="176" name="Shape 176"/>
          <p:cNvSpPr/>
          <p:nvPr/>
        </p:nvSpPr>
        <p:spPr>
          <a:xfrm>
            <a:off x="3321250" y="3472327"/>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Course Evaluations</a:t>
            </a:r>
          </a:p>
        </p:txBody>
      </p:sp>
      <p:sp>
        <p:nvSpPr>
          <p:cNvPr id="177" name="Shape 177"/>
          <p:cNvSpPr/>
          <p:nvPr/>
        </p:nvSpPr>
        <p:spPr>
          <a:xfrm>
            <a:off x="3321250" y="4053650"/>
            <a:ext cx="4104899" cy="439500"/>
          </a:xfrm>
          <a:prstGeom prst="roundRect">
            <a:avLst>
              <a:gd name="adj" fmla="val 16667"/>
            </a:avLst>
          </a:prstGeom>
          <a:solidFill>
            <a:srgbClr val="EFEFEF"/>
          </a:solidFill>
          <a:ln w="9525" cap="flat" cmpd="sng">
            <a:solidFill>
              <a:schemeClr val="accent5"/>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Student Satisfaction Surveys</a:t>
            </a:r>
          </a:p>
        </p:txBody>
      </p:sp>
      <p:sp>
        <p:nvSpPr>
          <p:cNvPr id="178" name="Shape 178"/>
          <p:cNvSpPr txBox="1"/>
          <p:nvPr/>
        </p:nvSpPr>
        <p:spPr>
          <a:xfrm>
            <a:off x="1209525" y="2749175"/>
            <a:ext cx="1390499" cy="1002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2"/>
                </a:solidFill>
              </a:rPr>
              <a:t>Scope of Selected Institutional Assessment Projects</a:t>
            </a:r>
          </a:p>
        </p:txBody>
      </p:sp>
      <p:cxnSp>
        <p:nvCxnSpPr>
          <p:cNvPr id="179" name="Shape 179"/>
          <p:cNvCxnSpPr>
            <a:stCxn id="178" idx="0"/>
            <a:endCxn id="171" idx="4"/>
          </p:cNvCxnSpPr>
          <p:nvPr/>
        </p:nvCxnSpPr>
        <p:spPr>
          <a:xfrm rot="-5400000">
            <a:off x="1196774" y="1812275"/>
            <a:ext cx="1644900" cy="228900"/>
          </a:xfrm>
          <a:prstGeom prst="bentConnector3">
            <a:avLst>
              <a:gd name="adj1" fmla="val 99486"/>
            </a:avLst>
          </a:prstGeom>
          <a:noFill/>
          <a:ln w="9525" cap="flat" cmpd="sng">
            <a:solidFill>
              <a:schemeClr val="accent2"/>
            </a:solidFill>
            <a:prstDash val="dash"/>
            <a:round/>
            <a:headEnd type="none" w="lg" len="lg"/>
            <a:tailEnd type="none" w="lg" len="lg"/>
          </a:ln>
        </p:spPr>
      </p:cxnSp>
      <p:cxnSp>
        <p:nvCxnSpPr>
          <p:cNvPr id="180" name="Shape 180"/>
          <p:cNvCxnSpPr>
            <a:stCxn id="178" idx="2"/>
            <a:endCxn id="171" idx="0"/>
          </p:cNvCxnSpPr>
          <p:nvPr/>
        </p:nvCxnSpPr>
        <p:spPr>
          <a:xfrm rot="-5400000" flipH="1">
            <a:off x="2080574" y="3576275"/>
            <a:ext cx="1104600" cy="1456199"/>
          </a:xfrm>
          <a:prstGeom prst="bentConnector3">
            <a:avLst>
              <a:gd name="adj1" fmla="val 99986"/>
            </a:avLst>
          </a:prstGeom>
          <a:noFill/>
          <a:ln w="9525" cap="flat" cmpd="sng">
            <a:solidFill>
              <a:schemeClr val="accent2"/>
            </a:solidFill>
            <a:prstDash val="dash"/>
            <a:round/>
            <a:headEnd type="none" w="lg" len="lg"/>
            <a:tailEnd type="none" w="lg" len="lg"/>
          </a:ln>
        </p:spPr>
      </p:cxnSp>
    </p:spTree>
  </p:cSld>
  <p:clrMapOvr>
    <a:masterClrMapping/>
  </p:clrMapOvr>
  <p:transition xmlns:p14="http://schemas.microsoft.com/office/powerpoint/2010/main" spd="slow">
    <p:cut/>
  </p:transition>
</p:sld>
</file>

<file path=ppt/theme/theme1.xml><?xml version="1.0" encoding="utf-8"?>
<a:theme xmlns:a="http://schemas.openxmlformats.org/drawingml/2006/main" name="IA Template">
  <a:themeElements>
    <a:clrScheme name="Berklee">
      <a:dk1>
        <a:srgbClr val="000000"/>
      </a:dk1>
      <a:lt1>
        <a:srgbClr val="FFFFFF"/>
      </a:lt1>
      <a:dk2>
        <a:srgbClr val="1F497D"/>
      </a:dk2>
      <a:lt2>
        <a:srgbClr val="EEECE1"/>
      </a:lt2>
      <a:accent1>
        <a:srgbClr val="F80030"/>
      </a:accent1>
      <a:accent2>
        <a:srgbClr val="455156"/>
      </a:accent2>
      <a:accent3>
        <a:srgbClr val="768492"/>
      </a:accent3>
      <a:accent4>
        <a:srgbClr val="EA7E27"/>
      </a:accent4>
      <a:accent5>
        <a:srgbClr val="1483A4"/>
      </a:accent5>
      <a:accent6>
        <a:srgbClr val="50519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A Template">
  <a:themeElements>
    <a:clrScheme name="Berklee">
      <a:dk1>
        <a:srgbClr val="000000"/>
      </a:dk1>
      <a:lt1>
        <a:srgbClr val="FFFFFF"/>
      </a:lt1>
      <a:dk2>
        <a:srgbClr val="1F497D"/>
      </a:dk2>
      <a:lt2>
        <a:srgbClr val="EEECE1"/>
      </a:lt2>
      <a:accent1>
        <a:srgbClr val="F80030"/>
      </a:accent1>
      <a:accent2>
        <a:srgbClr val="455156"/>
      </a:accent2>
      <a:accent3>
        <a:srgbClr val="768492"/>
      </a:accent3>
      <a:accent4>
        <a:srgbClr val="EA7E27"/>
      </a:accent4>
      <a:accent5>
        <a:srgbClr val="1483A4"/>
      </a:accent5>
      <a:accent6>
        <a:srgbClr val="50519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1543</Words>
  <Application>Microsoft Macintosh PowerPoint</Application>
  <PresentationFormat>On-screen Show (16:9)</PresentationFormat>
  <Paragraphs>232</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IA Template</vt:lpstr>
      <vt:lpstr>IA Template</vt:lpstr>
      <vt:lpstr>College and Career Competencies: Assessment and Student Learning </vt:lpstr>
      <vt:lpstr>Berklee Mission</vt:lpstr>
      <vt:lpstr>Berklee Facts</vt:lpstr>
      <vt:lpstr>Berklee’s Office of Assessment</vt:lpstr>
      <vt:lpstr>Berklee Approach to Assessment</vt:lpstr>
      <vt:lpstr>Direct Assessment</vt:lpstr>
      <vt:lpstr>Program Review</vt:lpstr>
      <vt:lpstr>Revisions Based on Program Review</vt:lpstr>
      <vt:lpstr>Indirect Assessment</vt:lpstr>
      <vt:lpstr>Course Evaluations</vt:lpstr>
      <vt:lpstr>Valencia Student Satisfaction</vt:lpstr>
      <vt:lpstr>How well did Berklee prepare you for the future (On a scale of 1-4…) </vt:lpstr>
      <vt:lpstr>Diversity</vt:lpstr>
      <vt:lpstr>Alumni Report</vt:lpstr>
      <vt:lpstr>Faculty &amp; Staff Survey</vt:lpstr>
      <vt:lpstr>Strategic Planning and Assessment</vt:lpstr>
      <vt:lpstr>Comments, Questions, Suggestions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Career Competencies: Assessment and Student Learning </dc:title>
  <cp:lastModifiedBy>Camille Colatosti</cp:lastModifiedBy>
  <cp:revision>5</cp:revision>
  <dcterms:modified xsi:type="dcterms:W3CDTF">2015-11-30T01:48:58Z</dcterms:modified>
</cp:coreProperties>
</file>