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2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1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5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6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2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9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7DB79-ADA7-4A41-83E2-B0A42513371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C12C5-B0DF-E34B-BEDD-CBFBD6D8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is.org/Magazines-Newsletters/ISMagazine/Pages/Swapping-Places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is.org/Magazines-Newsletters/ISMagazine/Documents/Swapping%20Places%20ISMfall201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9731"/>
            <a:ext cx="7772400" cy="2900720"/>
          </a:xfrm>
        </p:spPr>
        <p:txBody>
          <a:bodyPr>
            <a:normAutofit/>
          </a:bodyPr>
          <a:lstStyle/>
          <a:p>
            <a:r>
              <a:rPr lang="en-US" dirty="0" smtClean="0"/>
              <a:t>Three Independent Leaders Swap Place: </a:t>
            </a:r>
            <a:br>
              <a:rPr lang="en-US" dirty="0" smtClean="0"/>
            </a:br>
            <a:r>
              <a:rPr lang="en-US" dirty="0" smtClean="0"/>
              <a:t>Valuable and Unanticipated Lessons Learned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Frances Bisselle</a:t>
            </a:r>
          </a:p>
          <a:p>
            <a:r>
              <a:rPr lang="en-US" dirty="0" smtClean="0"/>
              <a:t>Trudy Hall</a:t>
            </a:r>
          </a:p>
          <a:p>
            <a:r>
              <a:rPr lang="en-US" dirty="0" smtClean="0"/>
              <a:t>Karen Gross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43"/>
            <a:ext cx="8229600" cy="6635157"/>
          </a:xfrm>
        </p:spPr>
        <p:txBody>
          <a:bodyPr/>
          <a:lstStyle/>
          <a:p>
            <a:pPr lvl="5"/>
            <a:r>
              <a:rPr lang="en-US" sz="3200" dirty="0" smtClean="0"/>
              <a:t>Introduction</a:t>
            </a:r>
          </a:p>
          <a:p>
            <a:pPr lvl="5"/>
            <a:r>
              <a:rPr lang="en-US" sz="3200" dirty="0" smtClean="0"/>
              <a:t>Context</a:t>
            </a:r>
          </a:p>
          <a:p>
            <a:pPr lvl="5"/>
            <a:r>
              <a:rPr lang="en-US" sz="3200" dirty="0" smtClean="0"/>
              <a:t>Writing Exercise</a:t>
            </a:r>
          </a:p>
          <a:p>
            <a:pPr lvl="5"/>
            <a:r>
              <a:rPr lang="en-US" sz="3200" dirty="0" smtClean="0"/>
              <a:t>Pair-Share</a:t>
            </a:r>
          </a:p>
          <a:p>
            <a:pPr lvl="5"/>
            <a:r>
              <a:rPr lang="en-US" sz="3200" dirty="0" smtClean="0"/>
              <a:t>Discussion</a:t>
            </a:r>
          </a:p>
          <a:p>
            <a:pPr lvl="5"/>
            <a:r>
              <a:rPr lang="en-US" sz="3200" dirty="0" smtClean="0"/>
              <a:t>Questions</a:t>
            </a:r>
          </a:p>
          <a:p>
            <a:pPr marL="0" indent="0">
              <a:buNone/>
            </a:pPr>
            <a:r>
              <a:rPr lang="en-US" i="1" dirty="0" smtClean="0"/>
              <a:t>How </a:t>
            </a:r>
            <a:r>
              <a:rPr lang="en-US" i="1" dirty="0"/>
              <a:t>can an exchange like this lead to practical improvements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i="1" dirty="0"/>
              <a:t>How could </a:t>
            </a:r>
            <a:r>
              <a:rPr lang="en-US" i="1" dirty="0" smtClean="0"/>
              <a:t>this </a:t>
            </a:r>
            <a:r>
              <a:rPr lang="en-US" i="1" dirty="0"/>
              <a:t>swap be replicated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i="1" dirty="0"/>
              <a:t>What suggestions do we have for the accreditation process?</a:t>
            </a:r>
          </a:p>
        </p:txBody>
      </p:sp>
    </p:spTree>
    <p:extLst>
      <p:ext uri="{BB962C8B-B14F-4D97-AF65-F5344CB8AC3E}">
        <p14:creationId xmlns:p14="http://schemas.microsoft.com/office/powerpoint/2010/main" val="46077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http://www.nais.org/Magazines-Newsletters/ISMagazine/Pages/Swapping-Places.aspx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2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98" b="298"/>
          <a:stretch>
            <a:fillRect/>
          </a:stretch>
        </p:blipFill>
        <p:spPr>
          <a:xfrm>
            <a:off x="-1" y="79928"/>
            <a:ext cx="9255471" cy="6941604"/>
          </a:xfrm>
        </p:spPr>
      </p:pic>
    </p:spTree>
    <p:extLst>
      <p:ext uri="{BB962C8B-B14F-4D97-AF65-F5344CB8AC3E}">
        <p14:creationId xmlns:p14="http://schemas.microsoft.com/office/powerpoint/2010/main" val="127494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Leaders who Swapped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http://www.nais.org/Magazines-Newsletters/ISMagazine/Documents/Swapping%20Places%20ISMfall2015.pdf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83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95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Three Independent Leaders Swap Place:  Valuable and Unanticipated Lessons Learned</vt:lpstr>
      <vt:lpstr>PowerPoint Presentation</vt:lpstr>
      <vt:lpstr>Swapping Places</vt:lpstr>
      <vt:lpstr>PowerPoint Presentation</vt:lpstr>
      <vt:lpstr>Schedule of Leaders who Swapped</vt:lpstr>
    </vt:vector>
  </TitlesOfParts>
  <Company>Maple Street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Independent Leaders Swap Place:  Valuable and Unanticipated Lessons Learned</dc:title>
  <dc:creator>Fran Bisselle</dc:creator>
  <cp:lastModifiedBy>Fran Bisselle</cp:lastModifiedBy>
  <cp:revision>2</cp:revision>
  <dcterms:created xsi:type="dcterms:W3CDTF">2015-12-07T20:45:07Z</dcterms:created>
  <dcterms:modified xsi:type="dcterms:W3CDTF">2015-12-08T21:09:45Z</dcterms:modified>
</cp:coreProperties>
</file>